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Tahoma" panose="020B060403050404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2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9pPr>
          </a:lstStyle>
          <a:p>
            <a:endParaRPr lang="en-US"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9pPr>
          </a:lstStyle>
          <a:p>
            <a:endParaRPr lang="en-US"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9pPr>
          </a:lstStyle>
          <a:p>
            <a:endParaRPr lang="en-US"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dk1"/>
              </a:buClr>
              <a:buSzPct val="25000"/>
              <a:buFont typeface="Arial"/>
              <a:buNone/>
            </a:pPr>
            <a:fld id="{00000000-1234-1234-1234-123412341234}" type="slidenum">
              <a:rPr lang="en-US" sz="1200" smtClean="0">
                <a:solidFill>
                  <a:schemeClr val="dk1"/>
                </a:solidFill>
              </a:rPr>
              <a:pPr algn="r">
                <a:buClr>
                  <a:schemeClr val="dk1"/>
                </a:buClr>
                <a:buSzPct val="25000"/>
                <a:buFont typeface="Arial"/>
                <a:buNone/>
              </a:pPr>
              <a:t>‹#›</a:t>
            </a:fld>
            <a:endParaRPr lang="en-US" sz="1200" dirty="0">
              <a:solidFill>
                <a:schemeClr val="dk1"/>
              </a:solidFil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1</a:t>
            </a:fld>
            <a:endParaRPr lang="en-US" sz="1200" b="0" i="0" u="none" strike="noStrike" cap="none" dirty="0">
              <a:solidFill>
                <a:schemeClr val="dk1"/>
              </a:solidFill>
              <a:sym typeface="Arial"/>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Calibri" panose="020F0502020204030204" pitchFamily="34" charset="0"/>
                <a:sym typeface="Arial"/>
              </a:rPr>
              <a:t>Fire in Bitterroot National Forest - Montana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latin typeface="Calibri" panose="020F0502020204030204" pitchFamily="34" charset="0"/>
              </a:rPr>
              <a:t>know where power and water shut off is - don’t shut water off</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latin typeface="Calibri" panose="020F0502020204030204" pitchFamily="34" charset="0"/>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what if your kids are home and you are not? with a sitter or by themselves </a:t>
            </a: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latin typeface="Calibri" panose="020F0502020204030204" pitchFamily="34" charset="0"/>
              </a:rPr>
              <a:t>what if your kids are home and you are not? with a sitter or by themselves </a:t>
            </a: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panose="020F0502020204030204" pitchFamily="34" charset="0"/>
                <a:sym typeface="Arial"/>
              </a:rPr>
              <a:t>10 minutes – talk about various meeting places fill our worksheet.</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15</a:t>
            </a:fld>
            <a:endParaRPr lang="en-US" sz="1200" b="0" i="0" u="none" strike="noStrike" cap="none" dirty="0">
              <a:solidFill>
                <a:schemeClr val="dk1"/>
              </a:solidFil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panose="020F0502020204030204" pitchFamily="34" charset="0"/>
                <a:sym typeface="Arial"/>
              </a:rPr>
              <a:t>Add specific map</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17</a:t>
            </a:fld>
            <a:endParaRPr lang="en-US" sz="1200" b="0" i="0" u="none" strike="noStrike" cap="none" dirty="0">
              <a:solidFill>
                <a:schemeClr val="dk1"/>
              </a:solidFil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go meet your neighbors bring them food</a:t>
            </a: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panose="020F0502020204030204" pitchFamily="34" charset="0"/>
                <a:sym typeface="Arial"/>
              </a:rPr>
              <a:t>Use my go bag for example – </a:t>
            </a:r>
          </a:p>
          <a:p>
            <a:pPr marL="0" marR="0" lvl="0" indent="0" algn="l" rtl="0">
              <a:spcBef>
                <a:spcPts val="360"/>
              </a:spcBef>
              <a:spcAft>
                <a:spcPts val="0"/>
              </a:spcAft>
              <a:buSzPct val="25000"/>
              <a:buNone/>
            </a:pPr>
            <a:endParaRPr sz="1200" b="0" i="0" u="none" strike="noStrike" cap="none" dirty="0">
              <a:solidFill>
                <a:schemeClr val="dk1"/>
              </a:solidFill>
              <a:latin typeface="Calibri" panose="020F0502020204030204" pitchFamily="34" charset="0"/>
              <a:sym typeface="Arial"/>
            </a:endParaRPr>
          </a:p>
        </p:txBody>
      </p:sp>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19</a:t>
            </a:fld>
            <a:endParaRPr lang="en-US" sz="1200" b="0" i="0" u="none" strike="noStrike" cap="none" dirty="0">
              <a:solidFill>
                <a:schemeClr val="dk1"/>
              </a:solidFil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Calibri" panose="020F0502020204030204" pitchFamily="34" charset="0"/>
              <a:sym typeface="Arial"/>
            </a:endParaRP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sym typeface="Arial"/>
              </a:rPr>
              <a:t>2</a:t>
            </a:fld>
            <a:endParaRPr lang="en-US" sz="1400" b="0" i="0" u="none" strike="noStrike" cap="none" dirty="0">
              <a:solidFill>
                <a:srgbClr val="000000"/>
              </a:solidFil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panose="020F0502020204030204" pitchFamily="34" charset="0"/>
                <a:sym typeface="Arial"/>
              </a:rPr>
              <a:t>Use my go bag for example – </a:t>
            </a:r>
          </a:p>
          <a:p>
            <a:pPr marL="0" marR="0" lvl="0" indent="0" algn="l" rtl="0">
              <a:spcBef>
                <a:spcPts val="360"/>
              </a:spcBef>
              <a:spcAft>
                <a:spcPts val="0"/>
              </a:spcAft>
              <a:buSzPct val="25000"/>
              <a:buNone/>
            </a:pPr>
            <a:endParaRPr sz="1200" b="0" i="0" u="none" strike="noStrike" cap="none" dirty="0">
              <a:solidFill>
                <a:schemeClr val="dk1"/>
              </a:solidFill>
              <a:latin typeface="Calibri" panose="020F0502020204030204" pitchFamily="34" charset="0"/>
              <a:sym typeface="Arial"/>
            </a:endParaRP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20</a:t>
            </a:fld>
            <a:endParaRPr lang="en-US" sz="1200" b="0" i="0" u="none" strike="noStrike" cap="none" dirty="0">
              <a:solidFill>
                <a:schemeClr val="dk1"/>
              </a:solidFil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6" name="Shape 22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panose="020F0502020204030204" pitchFamily="34" charset="0"/>
                <a:sym typeface="Arial"/>
              </a:rPr>
              <a:t>Use my go bag for example – </a:t>
            </a:r>
          </a:p>
          <a:p>
            <a:pPr marL="0" marR="0" lvl="0" indent="0" algn="l" rtl="0">
              <a:spcBef>
                <a:spcPts val="360"/>
              </a:spcBef>
              <a:spcAft>
                <a:spcPts val="0"/>
              </a:spcAft>
              <a:buSzPct val="25000"/>
              <a:buNone/>
            </a:pPr>
            <a:endParaRPr sz="1200" b="0" i="0" u="none" strike="noStrike" cap="none" dirty="0">
              <a:solidFill>
                <a:schemeClr val="dk1"/>
              </a:solidFill>
              <a:latin typeface="Calibri" panose="020F0502020204030204" pitchFamily="34" charset="0"/>
              <a:sym typeface="Arial"/>
            </a:endParaRP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21</a:t>
            </a:fld>
            <a:endParaRPr lang="en-US" sz="1200" b="0" i="0" u="none" strike="noStrike" cap="none" dirty="0">
              <a:solidFill>
                <a:schemeClr val="dk1"/>
              </a:solidFil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panose="020F0502020204030204" pitchFamily="34" charset="0"/>
                <a:sym typeface="Arial"/>
              </a:rPr>
              <a:t>Hand out cards to write down our personal lists – take 10 minutes to go over and prep</a:t>
            </a: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24</a:t>
            </a:fld>
            <a:endParaRPr lang="en-US" sz="1200" b="0" i="0" u="none" strike="noStrike" cap="none" dirty="0">
              <a:solidFill>
                <a:schemeClr val="dk1"/>
              </a:solidFil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latin typeface="Calibri" panose="020F0502020204030204" pitchFamily="34" charset="0"/>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latin typeface="Calibri" panose="020F0502020204030204" pitchFamily="34" charset="0"/>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latin typeface="Calibri" panose="020F0502020204030204" pitchFamily="34" charset="0"/>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297" name="Shape 29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Arial"/>
              <a:buNone/>
            </a:pPr>
            <a:fld id="{00000000-1234-1234-1234-123412341234}" type="slidenum">
              <a:rPr lang="en-US"/>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latin typeface="Calibri" panose="020F0502020204030204" pitchFamily="34" charset="0"/>
            </a:endParaRPr>
          </a:p>
        </p:txBody>
      </p:sp>
      <p:sp>
        <p:nvSpPr>
          <p:cNvPr id="304" name="Shape 30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Arial"/>
              <a:buNone/>
            </a:pPr>
            <a:fld id="{00000000-1234-1234-1234-123412341234}" type="slidenum">
              <a:rPr lang="en-US"/>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latin typeface="Calibri" panose="020F0502020204030204" pitchFamily="34" charset="0"/>
            </a:endParaRPr>
          </a:p>
        </p:txBody>
      </p:sp>
      <p:sp>
        <p:nvSpPr>
          <p:cNvPr id="311" name="Shape 31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Arial"/>
              <a:buNone/>
            </a:pPr>
            <a:fld id="{00000000-1234-1234-1234-123412341234}" type="slidenum">
              <a:rPr lang="en-US"/>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318" name="Shape 31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Arial"/>
              <a:buNone/>
            </a:pPr>
            <a:fld id="{00000000-1234-1234-1234-123412341234}" type="slidenum">
              <a:rPr lang="en-US"/>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326" name="Shape 32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Arial"/>
              <a:buNone/>
            </a:pPr>
            <a:fld id="{00000000-1234-1234-1234-123412341234}" type="slidenum">
              <a:rPr lang="en-US"/>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333" name="Shape 33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Arial"/>
              <a:buNone/>
            </a:pPr>
            <a:fld id="{00000000-1234-1234-1234-123412341234}" type="slidenum">
              <a:rPr lang="en-US"/>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dirty="0">
                <a:latin typeface="Calibri" panose="020F0502020204030204" pitchFamily="34" charset="0"/>
              </a:rPr>
              <a:t>5’ non </a:t>
            </a:r>
            <a:r>
              <a:rPr lang="en-US" dirty="0" err="1">
                <a:latin typeface="Calibri" panose="020F0502020204030204" pitchFamily="34" charset="0"/>
              </a:rPr>
              <a:t>combustable</a:t>
            </a:r>
            <a:r>
              <a:rPr lang="en-US" dirty="0">
                <a:latin typeface="Calibri" panose="020F0502020204030204" pitchFamily="34" charset="0"/>
              </a:rPr>
              <a:t> </a:t>
            </a: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sym typeface="Arial"/>
              </a:rPr>
              <a:t>4</a:t>
            </a:fld>
            <a:endParaRPr lang="en-US" sz="1400" b="0" i="0" u="none" strike="noStrike" cap="none" dirty="0">
              <a:solidFill>
                <a:srgbClr val="000000"/>
              </a:solidFil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5</a:t>
            </a:fld>
            <a:endParaRPr lang="en-US" sz="1200" b="0" i="0" u="none" strike="noStrike" cap="none" dirty="0">
              <a:solidFill>
                <a:schemeClr val="dk1"/>
              </a:solidFill>
              <a:sym typeface="Arial"/>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Calibri" panose="020F0502020204030204" pitchFamily="34" charset="0"/>
                <a:sym typeface="Arial"/>
              </a:rPr>
              <a:t>Defensible Space is an area around a home that has reduced fuel, so that fires will slow down when they approach this area. It also makes it safe for fire fighters to try to save the home. Fire fighters choose which homes they can save. If you have Defensible Space, you fire fighters will probably stop and try to save your house.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sym typeface="Arial"/>
              </a:rPr>
              <a:t>6</a:t>
            </a:fld>
            <a:endParaRPr lang="en-US" sz="1200" b="0" i="0" u="none" strike="noStrike" cap="none" dirty="0">
              <a:solidFill>
                <a:schemeClr val="dk1"/>
              </a:solidFill>
              <a:sym typeface="Arial"/>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Calibri" panose="020F0502020204030204" pitchFamily="34" charset="0"/>
                <a:sym typeface="Arial"/>
              </a:rPr>
              <a:t>Defensible Space is an area around a home that has reduced fuel, so that fires will slow down when they approach this area. It also makes it safe for fire fighters to try to save the home. Fire fighters choose which homes they can save. If you have Defensible Space, you fire fighters will probably stop and try to save your house.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latin typeface="Calibri" panose="020F0502020204030204" pitchFamily="34" charset="0"/>
              </a:rPr>
              <a:t>know where power and water shut off is - don’t shut water off</a:t>
            </a: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grpSp>
        <p:nvGrpSpPr>
          <p:cNvPr id="19" name="Shape 19"/>
          <p:cNvGrpSpPr/>
          <p:nvPr/>
        </p:nvGrpSpPr>
        <p:grpSpPr>
          <a:xfrm>
            <a:off x="0" y="0"/>
            <a:ext cx="8572498" cy="6094411"/>
            <a:chOff x="0" y="0"/>
            <a:chExt cx="5399" cy="3838"/>
          </a:xfrm>
        </p:grpSpPr>
        <p:sp>
          <p:nvSpPr>
            <p:cNvPr id="20" name="Shape 20"/>
            <p:cNvSpPr/>
            <p:nvPr/>
          </p:nvSpPr>
          <p:spPr>
            <a:xfrm>
              <a:off x="0" y="1439"/>
              <a:ext cx="5100" cy="2399"/>
            </a:xfrm>
            <a:custGeom>
              <a:avLst/>
              <a:gdLst/>
              <a:ahLst/>
              <a:cxnLst/>
              <a:rect l="0" t="0" r="0" b="0"/>
              <a:pathLst>
                <a:path w="120000" h="120000" extrusionOk="0">
                  <a:moveTo>
                    <a:pt x="119976" y="92135"/>
                  </a:moveTo>
                  <a:lnTo>
                    <a:pt x="0" y="120000"/>
                  </a:lnTo>
                  <a:lnTo>
                    <a:pt x="0" y="65208"/>
                  </a:lnTo>
                  <a:lnTo>
                    <a:pt x="120000" y="0"/>
                  </a:lnTo>
                  <a:lnTo>
                    <a:pt x="120000" y="73750"/>
                  </a:lnTo>
                  <a:lnTo>
                    <a:pt x="119976" y="92135"/>
                  </a:lnTo>
                  <a:close/>
                </a:path>
              </a:pathLst>
            </a:custGeom>
            <a:gradFill>
              <a:gsLst>
                <a:gs pos="0">
                  <a:srgbClr val="690000"/>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1" i="0" u="none" strike="noStrike" cap="none" dirty="0">
                <a:solidFill>
                  <a:schemeClr val="lt1"/>
                </a:solidFill>
                <a:latin typeface="Calibri" panose="020F0502020204030204" pitchFamily="34" charset="0"/>
                <a:ea typeface="Tahoma"/>
                <a:cs typeface="Tahoma"/>
                <a:sym typeface="Tahoma"/>
              </a:endParaRPr>
            </a:p>
          </p:txBody>
        </p:sp>
        <p:sp>
          <p:nvSpPr>
            <p:cNvPr id="21" name="Shape 21"/>
            <p:cNvSpPr/>
            <p:nvPr/>
          </p:nvSpPr>
          <p:spPr>
            <a:xfrm>
              <a:off x="0" y="0"/>
              <a:ext cx="5399" cy="3600"/>
            </a:xfrm>
            <a:custGeom>
              <a:avLst/>
              <a:gdLst/>
              <a:ahLst/>
              <a:cxnLst/>
              <a:rect l="0" t="0" r="0" b="0"/>
              <a:pathLst>
                <a:path w="120000" h="120000" extrusionOk="0">
                  <a:moveTo>
                    <a:pt x="119617" y="104386"/>
                  </a:moveTo>
                  <a:lnTo>
                    <a:pt x="0" y="120000"/>
                  </a:lnTo>
                  <a:lnTo>
                    <a:pt x="0" y="292"/>
                  </a:lnTo>
                  <a:lnTo>
                    <a:pt x="120000" y="0"/>
                  </a:lnTo>
                  <a:lnTo>
                    <a:pt x="119617" y="104386"/>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1" i="0" u="none" strike="noStrike" cap="none" dirty="0">
                <a:solidFill>
                  <a:schemeClr val="lt1"/>
                </a:solidFill>
                <a:latin typeface="Calibri" panose="020F0502020204030204" pitchFamily="34" charset="0"/>
                <a:ea typeface="Tahoma"/>
                <a:cs typeface="Tahoma"/>
                <a:sym typeface="Tahoma"/>
              </a:endParaRPr>
            </a:p>
          </p:txBody>
        </p:sp>
      </p:grpSp>
      <p:sp>
        <p:nvSpPr>
          <p:cNvPr id="22" name="Shape 2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hlink"/>
              </a:buClr>
              <a:buFont typeface="Noto Sans Symbols"/>
              <a:buNone/>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23" name="Shape 23"/>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24" name="Shape 2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25" name="Shape 25"/>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
        <p:nvSpPr>
          <p:cNvPr id="26" name="Shape 26"/>
          <p:cNvSpPr txBox="1">
            <a:spLocks noGrp="1"/>
          </p:cNvSpPr>
          <p:nvPr>
            <p:ph type="ctrTitle"/>
          </p:nvPr>
        </p:nvSpPr>
        <p:spPr>
          <a:xfrm>
            <a:off x="685800" y="1768475"/>
            <a:ext cx="7772400" cy="1736699"/>
          </a:xfrm>
          <a:prstGeom prst="rect">
            <a:avLst/>
          </a:prstGeom>
          <a:noFill/>
          <a:ln>
            <a:noFill/>
          </a:ln>
        </p:spPr>
        <p:txBody>
          <a:bodyPr lIns="91425" tIns="91425" rIns="91425" bIns="91425" anchor="b" anchorCtr="1"/>
          <a:lstStyle>
            <a:lvl1pPr marL="0" marR="0" lvl="0" indent="0" algn="ctr" rtl="0">
              <a:lnSpc>
                <a:spcPct val="100000"/>
              </a:lnSpc>
              <a:spcBef>
                <a:spcPts val="0"/>
              </a:spcBef>
              <a:spcAft>
                <a:spcPts val="0"/>
              </a:spcAft>
              <a:buClr>
                <a:schemeClr val="lt2"/>
              </a:buClr>
              <a:buFont typeface="Tahoma"/>
              <a:buNone/>
              <a:defRPr sz="54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Tahoma"/>
              <a:buNone/>
              <a:defRPr sz="44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29" name="Shape 29"/>
          <p:cNvSpPr txBox="1">
            <a:spLocks noGrp="1"/>
          </p:cNvSpPr>
          <p:nvPr>
            <p:ph type="body" idx="1"/>
          </p:nvPr>
        </p:nvSpPr>
        <p:spPr>
          <a:xfrm>
            <a:off x="457200" y="1600200"/>
            <a:ext cx="4038598" cy="4495800"/>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30" name="Shape 30"/>
          <p:cNvSpPr txBox="1">
            <a:spLocks noGrp="1"/>
          </p:cNvSpPr>
          <p:nvPr>
            <p:ph type="body" idx="2"/>
          </p:nvPr>
        </p:nvSpPr>
        <p:spPr>
          <a:xfrm>
            <a:off x="4648200" y="1600200"/>
            <a:ext cx="4038598" cy="4495800"/>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31" name="Shape 31"/>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32" name="Shape 3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33" name="Shape 33"/>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600" cy="160019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2"/>
              </a:buClr>
              <a:buFont typeface="Tahoma"/>
              <a:buNone/>
              <a:defRPr sz="32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36" name="Shape 36"/>
          <p:cNvSpPr>
            <a:spLocks noGrp="1"/>
          </p:cNvSpPr>
          <p:nvPr>
            <p:ph type="pic" idx="2"/>
          </p:nvPr>
        </p:nvSpPr>
        <p:spPr>
          <a:xfrm>
            <a:off x="3887787" y="987425"/>
            <a:ext cx="4629298" cy="48735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3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2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24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5pPr>
            <a:lvl6pPr marL="2286000" marR="0" lvl="5" indent="0" algn="l" rtl="0">
              <a:lnSpc>
                <a:spcPct val="9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6pPr>
            <a:lvl7pPr marL="2743200" marR="0" lvl="6" indent="0" algn="l" rtl="0">
              <a:lnSpc>
                <a:spcPct val="9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7pPr>
            <a:lvl8pPr marL="3200400" marR="0" lvl="7" indent="0" algn="l" rtl="0">
              <a:lnSpc>
                <a:spcPct val="9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8pPr>
            <a:lvl9pPr marL="3657600" marR="0" lvl="8" indent="0" algn="l" rtl="0">
              <a:lnSpc>
                <a:spcPct val="9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9pPr>
          </a:lstStyle>
          <a:p>
            <a:endParaRPr dirty="0"/>
          </a:p>
        </p:txBody>
      </p:sp>
      <p:sp>
        <p:nvSpPr>
          <p:cNvPr id="37" name="Shape 37"/>
          <p:cNvSpPr txBox="1">
            <a:spLocks noGrp="1"/>
          </p:cNvSpPr>
          <p:nvPr>
            <p:ph type="body" idx="1"/>
          </p:nvPr>
        </p:nvSpPr>
        <p:spPr>
          <a:xfrm>
            <a:off x="630237" y="2057400"/>
            <a:ext cx="2949600" cy="3811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hlink"/>
              </a:buClr>
              <a:buFont typeface="Tahoma"/>
              <a:buNone/>
              <a:defRPr sz="16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hlink"/>
              </a:buClr>
              <a:buFont typeface="Tahoma"/>
              <a:buNone/>
              <a:defRPr sz="12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hlink"/>
              </a:buClr>
              <a:buFont typeface="Tahoma"/>
              <a:buNone/>
              <a:defRPr sz="1000" b="0" i="0" u="none" strike="noStrike" cap="none">
                <a:solidFill>
                  <a:schemeClr val="lt1"/>
                </a:solidFill>
                <a:latin typeface="Tahoma"/>
                <a:ea typeface="Tahoma"/>
                <a:cs typeface="Tahoma"/>
                <a:sym typeface="Tahoma"/>
              </a:defRPr>
            </a:lvl5pPr>
            <a:lvl6pPr marL="2286000" marR="0" lvl="5"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2743200" marR="0" lvl="6"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3200400" marR="0" lvl="7"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3657600" marR="0" lvl="8"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endParaRPr dirty="0"/>
          </a:p>
        </p:txBody>
      </p:sp>
      <p:sp>
        <p:nvSpPr>
          <p:cNvPr id="38" name="Shape 38"/>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39" name="Shape 3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40" name="Shape 40"/>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Tahoma"/>
              <a:buNone/>
              <a:defRPr sz="44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43" name="Shape 43"/>
          <p:cNvSpPr txBox="1">
            <a:spLocks noGrp="1"/>
          </p:cNvSpPr>
          <p:nvPr>
            <p:ph type="body" idx="1"/>
          </p:nvPr>
        </p:nvSpPr>
        <p:spPr>
          <a:xfrm>
            <a:off x="457200" y="1600200"/>
            <a:ext cx="4038598" cy="4495800"/>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44" name="Shape 44"/>
          <p:cNvSpPr txBox="1">
            <a:spLocks noGrp="1"/>
          </p:cNvSpPr>
          <p:nvPr>
            <p:ph type="body" idx="2"/>
          </p:nvPr>
        </p:nvSpPr>
        <p:spPr>
          <a:xfrm>
            <a:off x="4648200" y="1600200"/>
            <a:ext cx="4038598" cy="4495800"/>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45" name="Shape 45"/>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46" name="Shape 4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47" name="Shape 47"/>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23887" y="1709738"/>
            <a:ext cx="7886700" cy="28527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2"/>
              </a:buClr>
              <a:buFont typeface="Tahoma"/>
              <a:buNone/>
              <a:defRPr sz="60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50" name="Shape 50"/>
          <p:cNvSpPr txBox="1">
            <a:spLocks noGrp="1"/>
          </p:cNvSpPr>
          <p:nvPr>
            <p:ph type="body" idx="1"/>
          </p:nvPr>
        </p:nvSpPr>
        <p:spPr>
          <a:xfrm>
            <a:off x="623887" y="4589462"/>
            <a:ext cx="7886700" cy="1500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hlink"/>
              </a:buClr>
              <a:buFont typeface="Tahoma"/>
              <a:buNone/>
              <a:defRPr sz="24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20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hlink"/>
              </a:buClr>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6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hlink"/>
              </a:buClr>
              <a:buFont typeface="Tahoma"/>
              <a:buNone/>
              <a:defRPr sz="1600" b="0" i="0" u="none" strike="noStrike" cap="none">
                <a:solidFill>
                  <a:schemeClr val="lt1"/>
                </a:solidFill>
                <a:latin typeface="Tahoma"/>
                <a:ea typeface="Tahoma"/>
                <a:cs typeface="Tahoma"/>
                <a:sym typeface="Tahoma"/>
              </a:defRPr>
            </a:lvl5pPr>
            <a:lvl6pPr marL="2286000" marR="0" lvl="5" indent="0" algn="l" rtl="0">
              <a:lnSpc>
                <a:spcPct val="90000"/>
              </a:lnSpc>
              <a:spcBef>
                <a:spcPts val="0"/>
              </a:spcBef>
              <a:spcAft>
                <a:spcPts val="0"/>
              </a:spcAft>
              <a:buClr>
                <a:schemeClr val="lt1"/>
              </a:buClr>
              <a:buFont typeface="Tahoma"/>
              <a:buNone/>
              <a:defRPr sz="1600" b="0" i="0" u="none" strike="noStrike" cap="none">
                <a:solidFill>
                  <a:schemeClr val="lt1"/>
                </a:solidFill>
                <a:latin typeface="Tahoma"/>
                <a:ea typeface="Tahoma"/>
                <a:cs typeface="Tahoma"/>
                <a:sym typeface="Tahoma"/>
              </a:defRPr>
            </a:lvl6pPr>
            <a:lvl7pPr marL="2743200" marR="0" lvl="6" indent="0" algn="l" rtl="0">
              <a:lnSpc>
                <a:spcPct val="90000"/>
              </a:lnSpc>
              <a:spcBef>
                <a:spcPts val="0"/>
              </a:spcBef>
              <a:spcAft>
                <a:spcPts val="0"/>
              </a:spcAft>
              <a:buClr>
                <a:schemeClr val="lt1"/>
              </a:buClr>
              <a:buFont typeface="Tahoma"/>
              <a:buNone/>
              <a:defRPr sz="1600" b="0" i="0" u="none" strike="noStrike" cap="none">
                <a:solidFill>
                  <a:schemeClr val="lt1"/>
                </a:solidFill>
                <a:latin typeface="Tahoma"/>
                <a:ea typeface="Tahoma"/>
                <a:cs typeface="Tahoma"/>
                <a:sym typeface="Tahoma"/>
              </a:defRPr>
            </a:lvl7pPr>
            <a:lvl8pPr marL="3200400" marR="0" lvl="7" indent="0" algn="l" rtl="0">
              <a:lnSpc>
                <a:spcPct val="90000"/>
              </a:lnSpc>
              <a:spcBef>
                <a:spcPts val="0"/>
              </a:spcBef>
              <a:spcAft>
                <a:spcPts val="0"/>
              </a:spcAft>
              <a:buClr>
                <a:schemeClr val="lt1"/>
              </a:buClr>
              <a:buFont typeface="Tahoma"/>
              <a:buNone/>
              <a:defRPr sz="1600" b="0" i="0" u="none" strike="noStrike" cap="none">
                <a:solidFill>
                  <a:schemeClr val="lt1"/>
                </a:solidFill>
                <a:latin typeface="Tahoma"/>
                <a:ea typeface="Tahoma"/>
                <a:cs typeface="Tahoma"/>
                <a:sym typeface="Tahoma"/>
              </a:defRPr>
            </a:lvl8pPr>
            <a:lvl9pPr marL="3657600" marR="0" lvl="8" indent="0" algn="l" rtl="0">
              <a:lnSpc>
                <a:spcPct val="90000"/>
              </a:lnSpc>
              <a:spcBef>
                <a:spcPts val="0"/>
              </a:spcBef>
              <a:spcAft>
                <a:spcPts val="0"/>
              </a:spcAft>
              <a:buClr>
                <a:schemeClr val="lt1"/>
              </a:buClr>
              <a:buFont typeface="Tahoma"/>
              <a:buNone/>
              <a:defRPr sz="1600" b="0" i="0" u="none" strike="noStrike" cap="none">
                <a:solidFill>
                  <a:schemeClr val="lt1"/>
                </a:solidFill>
                <a:latin typeface="Tahoma"/>
                <a:ea typeface="Tahoma"/>
                <a:cs typeface="Tahoma"/>
                <a:sym typeface="Tahoma"/>
              </a:defRPr>
            </a:lvl9pPr>
          </a:lstStyle>
          <a:p>
            <a:endParaRPr dirty="0"/>
          </a:p>
        </p:txBody>
      </p:sp>
      <p:sp>
        <p:nvSpPr>
          <p:cNvPr id="51" name="Shape 51"/>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52" name="Shape 5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53" name="Shape 53"/>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30237" y="365125"/>
            <a:ext cx="7886700" cy="13257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Tahoma"/>
              <a:buNone/>
              <a:defRPr sz="44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56" name="Shape 56"/>
          <p:cNvSpPr txBox="1">
            <a:spLocks noGrp="1"/>
          </p:cNvSpPr>
          <p:nvPr>
            <p:ph type="body" idx="1"/>
          </p:nvPr>
        </p:nvSpPr>
        <p:spPr>
          <a:xfrm>
            <a:off x="630237" y="1681163"/>
            <a:ext cx="3868800" cy="823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hlink"/>
              </a:buClr>
              <a:buFont typeface="Tahoma"/>
              <a:buNone/>
              <a:defRPr sz="2400" b="1"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hlink"/>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hlink"/>
              </a:buClr>
              <a:buFont typeface="Tahoma"/>
              <a:buNone/>
              <a:defRPr sz="1600" b="1" i="0" u="none" strike="noStrike" cap="none">
                <a:solidFill>
                  <a:schemeClr val="lt1"/>
                </a:solidFill>
                <a:latin typeface="Tahoma"/>
                <a:ea typeface="Tahoma"/>
                <a:cs typeface="Tahoma"/>
                <a:sym typeface="Tahoma"/>
              </a:defRPr>
            </a:lvl5pPr>
            <a:lvl6pPr marL="2286000" marR="0" lvl="5"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6pPr>
            <a:lvl7pPr marL="2743200" marR="0" lvl="6"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7pPr>
            <a:lvl8pPr marL="3200400" marR="0" lvl="7"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8pPr>
            <a:lvl9pPr marL="3657600" marR="0" lvl="8"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9pPr>
          </a:lstStyle>
          <a:p>
            <a:endParaRPr dirty="0"/>
          </a:p>
        </p:txBody>
      </p:sp>
      <p:sp>
        <p:nvSpPr>
          <p:cNvPr id="57" name="Shape 57"/>
          <p:cNvSpPr txBox="1">
            <a:spLocks noGrp="1"/>
          </p:cNvSpPr>
          <p:nvPr>
            <p:ph type="body" idx="2"/>
          </p:nvPr>
        </p:nvSpPr>
        <p:spPr>
          <a:xfrm>
            <a:off x="630237" y="2505075"/>
            <a:ext cx="3868800" cy="3684599"/>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58" name="Shape 58"/>
          <p:cNvSpPr txBox="1">
            <a:spLocks noGrp="1"/>
          </p:cNvSpPr>
          <p:nvPr>
            <p:ph type="body" idx="3"/>
          </p:nvPr>
        </p:nvSpPr>
        <p:spPr>
          <a:xfrm>
            <a:off x="4629150" y="1681163"/>
            <a:ext cx="3887698" cy="823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hlink"/>
              </a:buClr>
              <a:buFont typeface="Tahoma"/>
              <a:buNone/>
              <a:defRPr sz="2400" b="1"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hlink"/>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hlink"/>
              </a:buClr>
              <a:buFont typeface="Tahoma"/>
              <a:buNone/>
              <a:defRPr sz="1600" b="1" i="0" u="none" strike="noStrike" cap="none">
                <a:solidFill>
                  <a:schemeClr val="lt1"/>
                </a:solidFill>
                <a:latin typeface="Tahoma"/>
                <a:ea typeface="Tahoma"/>
                <a:cs typeface="Tahoma"/>
                <a:sym typeface="Tahoma"/>
              </a:defRPr>
            </a:lvl5pPr>
            <a:lvl6pPr marL="2286000" marR="0" lvl="5"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6pPr>
            <a:lvl7pPr marL="2743200" marR="0" lvl="6"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7pPr>
            <a:lvl8pPr marL="3200400" marR="0" lvl="7"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8pPr>
            <a:lvl9pPr marL="3657600" marR="0" lvl="8" indent="0" algn="l" rtl="0">
              <a:lnSpc>
                <a:spcPct val="90000"/>
              </a:lnSpc>
              <a:spcBef>
                <a:spcPts val="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9pPr>
          </a:lstStyle>
          <a:p>
            <a:endParaRPr dirty="0"/>
          </a:p>
        </p:txBody>
      </p:sp>
      <p:sp>
        <p:nvSpPr>
          <p:cNvPr id="59" name="Shape 59"/>
          <p:cNvSpPr txBox="1">
            <a:spLocks noGrp="1"/>
          </p:cNvSpPr>
          <p:nvPr>
            <p:ph type="body" idx="4"/>
          </p:nvPr>
        </p:nvSpPr>
        <p:spPr>
          <a:xfrm>
            <a:off x="4629150" y="2505075"/>
            <a:ext cx="3887698" cy="3684599"/>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60" name="Shape 60"/>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61" name="Shape 6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62" name="Shape 62"/>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30237" y="457200"/>
            <a:ext cx="2949600" cy="160019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2"/>
              </a:buClr>
              <a:buFont typeface="Tahoma"/>
              <a:buNone/>
              <a:defRPr sz="32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65" name="Shape 65"/>
          <p:cNvSpPr txBox="1">
            <a:spLocks noGrp="1"/>
          </p:cNvSpPr>
          <p:nvPr>
            <p:ph type="body" idx="1"/>
          </p:nvPr>
        </p:nvSpPr>
        <p:spPr>
          <a:xfrm>
            <a:off x="3887787" y="987425"/>
            <a:ext cx="4629298" cy="4873500"/>
          </a:xfrm>
          <a:prstGeom prst="rect">
            <a:avLst/>
          </a:prstGeom>
          <a:noFill/>
          <a:ln>
            <a:noFill/>
          </a:ln>
        </p:spPr>
        <p:txBody>
          <a:bodyPr lIns="91425" tIns="91425" rIns="91425" bIns="91425" anchor="t" anchorCtr="0"/>
          <a:lstStyle>
            <a:lvl1pPr marL="342900" marR="0" lvl="0" indent="12700" algn="l" rtl="0">
              <a:lnSpc>
                <a:spcPct val="100000"/>
              </a:lnSpc>
              <a:spcBef>
                <a:spcPts val="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2700" algn="l" rtl="0">
              <a:lnSpc>
                <a:spcPct val="90000"/>
              </a:lnSpc>
              <a:spcBef>
                <a:spcPts val="0"/>
              </a:spcBef>
              <a:spcAft>
                <a:spcPts val="0"/>
              </a:spcAft>
              <a:buClr>
                <a:schemeClr val="lt1"/>
              </a:buClr>
              <a:buSzPct val="100000"/>
              <a:buFont typeface="Arial"/>
              <a:buChar char="•"/>
              <a:defRPr sz="2000" b="0" i="0" u="none" strike="noStrike" cap="none">
                <a:solidFill>
                  <a:schemeClr val="lt1"/>
                </a:solidFill>
                <a:latin typeface="Tahoma"/>
                <a:ea typeface="Tahoma"/>
                <a:cs typeface="Tahoma"/>
                <a:sym typeface="Tahoma"/>
              </a:defRPr>
            </a:lvl6pPr>
            <a:lvl7pPr marL="2971800" marR="0" lvl="6" indent="12700" algn="l" rtl="0">
              <a:lnSpc>
                <a:spcPct val="90000"/>
              </a:lnSpc>
              <a:spcBef>
                <a:spcPts val="0"/>
              </a:spcBef>
              <a:spcAft>
                <a:spcPts val="0"/>
              </a:spcAft>
              <a:buClr>
                <a:schemeClr val="lt1"/>
              </a:buClr>
              <a:buSzPct val="100000"/>
              <a:buFont typeface="Arial"/>
              <a:buChar char="•"/>
              <a:defRPr sz="2000" b="0" i="0" u="none" strike="noStrike" cap="none">
                <a:solidFill>
                  <a:schemeClr val="lt1"/>
                </a:solidFill>
                <a:latin typeface="Tahoma"/>
                <a:ea typeface="Tahoma"/>
                <a:cs typeface="Tahoma"/>
                <a:sym typeface="Tahoma"/>
              </a:defRPr>
            </a:lvl7pPr>
            <a:lvl8pPr marL="3429000" marR="0" lvl="7" indent="12700" algn="l" rtl="0">
              <a:lnSpc>
                <a:spcPct val="90000"/>
              </a:lnSpc>
              <a:spcBef>
                <a:spcPts val="0"/>
              </a:spcBef>
              <a:spcAft>
                <a:spcPts val="0"/>
              </a:spcAft>
              <a:buClr>
                <a:schemeClr val="lt1"/>
              </a:buClr>
              <a:buSzPct val="100000"/>
              <a:buFont typeface="Arial"/>
              <a:buChar char="•"/>
              <a:defRPr sz="2000" b="0" i="0" u="none" strike="noStrike" cap="none">
                <a:solidFill>
                  <a:schemeClr val="lt1"/>
                </a:solidFill>
                <a:latin typeface="Tahoma"/>
                <a:ea typeface="Tahoma"/>
                <a:cs typeface="Tahoma"/>
                <a:sym typeface="Tahoma"/>
              </a:defRPr>
            </a:lvl8pPr>
            <a:lvl9pPr marL="3886200" marR="0" lvl="8" indent="12700" algn="l" rtl="0">
              <a:lnSpc>
                <a:spcPct val="90000"/>
              </a:lnSpc>
              <a:spcBef>
                <a:spcPts val="0"/>
              </a:spcBef>
              <a:spcAft>
                <a:spcPts val="0"/>
              </a:spcAft>
              <a:buClr>
                <a:schemeClr val="lt1"/>
              </a:buClr>
              <a:buSzPct val="100000"/>
              <a:buFont typeface="Arial"/>
              <a:buChar char="•"/>
              <a:defRPr sz="2000" b="0" i="0" u="none" strike="noStrike" cap="none">
                <a:solidFill>
                  <a:schemeClr val="lt1"/>
                </a:solidFill>
                <a:latin typeface="Tahoma"/>
                <a:ea typeface="Tahoma"/>
                <a:cs typeface="Tahoma"/>
                <a:sym typeface="Tahoma"/>
              </a:defRPr>
            </a:lvl9pPr>
          </a:lstStyle>
          <a:p>
            <a:endParaRPr dirty="0"/>
          </a:p>
        </p:txBody>
      </p:sp>
      <p:sp>
        <p:nvSpPr>
          <p:cNvPr id="66" name="Shape 66"/>
          <p:cNvSpPr txBox="1">
            <a:spLocks noGrp="1"/>
          </p:cNvSpPr>
          <p:nvPr>
            <p:ph type="body" idx="2"/>
          </p:nvPr>
        </p:nvSpPr>
        <p:spPr>
          <a:xfrm>
            <a:off x="630237" y="2057400"/>
            <a:ext cx="2949600" cy="3811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hlink"/>
              </a:buClr>
              <a:buFont typeface="Tahoma"/>
              <a:buNone/>
              <a:defRPr sz="16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hlink"/>
              </a:buClr>
              <a:buFont typeface="Tahoma"/>
              <a:buNone/>
              <a:defRPr sz="12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hlink"/>
              </a:buClr>
              <a:buFont typeface="Tahoma"/>
              <a:buNone/>
              <a:defRPr sz="1000" b="0" i="0" u="none" strike="noStrike" cap="none">
                <a:solidFill>
                  <a:schemeClr val="lt1"/>
                </a:solidFill>
                <a:latin typeface="Tahoma"/>
                <a:ea typeface="Tahoma"/>
                <a:cs typeface="Tahoma"/>
                <a:sym typeface="Tahoma"/>
              </a:defRPr>
            </a:lvl5pPr>
            <a:lvl6pPr marL="2286000" marR="0" lvl="5"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6pPr>
            <a:lvl7pPr marL="2743200" marR="0" lvl="6"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7pPr>
            <a:lvl8pPr marL="3200400" marR="0" lvl="7"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8pPr>
            <a:lvl9pPr marL="3657600" marR="0" lvl="8" indent="0" algn="l" rtl="0">
              <a:lnSpc>
                <a:spcPct val="90000"/>
              </a:lnSpc>
              <a:spcBef>
                <a:spcPts val="0"/>
              </a:spcBef>
              <a:spcAft>
                <a:spcPts val="0"/>
              </a:spcAft>
              <a:buClr>
                <a:schemeClr val="lt1"/>
              </a:buClr>
              <a:buFont typeface="Tahoma"/>
              <a:buNone/>
              <a:defRPr sz="1000" b="0" i="0" u="none" strike="noStrike" cap="none">
                <a:solidFill>
                  <a:schemeClr val="lt1"/>
                </a:solidFill>
                <a:latin typeface="Tahoma"/>
                <a:ea typeface="Tahoma"/>
                <a:cs typeface="Tahoma"/>
                <a:sym typeface="Tahoma"/>
              </a:defRPr>
            </a:lvl9pPr>
          </a:lstStyle>
          <a:p>
            <a:endParaRPr dirty="0"/>
          </a:p>
        </p:txBody>
      </p:sp>
      <p:sp>
        <p:nvSpPr>
          <p:cNvPr id="67" name="Shape 67"/>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68" name="Shape 68"/>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69" name="Shape 69"/>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Tahoma"/>
              <a:buNone/>
              <a:defRPr sz="44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72" name="Shape 72"/>
          <p:cNvSpPr txBox="1">
            <a:spLocks noGrp="1"/>
          </p:cNvSpPr>
          <p:nvPr>
            <p:ph type="body" idx="1"/>
          </p:nvPr>
        </p:nvSpPr>
        <p:spPr>
          <a:xfrm rot="5400000">
            <a:off x="2324099" y="-266700"/>
            <a:ext cx="4495800" cy="8229600"/>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73" name="Shape 73"/>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74" name="Shape 7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75" name="Shape 75"/>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4747349" y="2156687"/>
            <a:ext cx="582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Tahoma"/>
              <a:buNone/>
              <a:defRPr sz="4400" b="0" i="0" u="none" strike="noStrike" cap="none">
                <a:solidFill>
                  <a:schemeClr val="lt2"/>
                </a:solidFill>
                <a:latin typeface="Calibri" panose="020F0502020204030204" pitchFamily="34" charset="0"/>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78" name="Shape 78"/>
          <p:cNvSpPr txBox="1">
            <a:spLocks noGrp="1"/>
          </p:cNvSpPr>
          <p:nvPr>
            <p:ph type="body" idx="1"/>
          </p:nvPr>
        </p:nvSpPr>
        <p:spPr>
          <a:xfrm rot="5400000">
            <a:off x="556350" y="175488"/>
            <a:ext cx="5821500" cy="6019798"/>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Calibri" panose="020F0502020204030204" pitchFamily="34" charset="0"/>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79" name="Shape 79"/>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80" name="Shape 80"/>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81" name="Shape 81"/>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7143750" cy="1904999"/>
            <a:chOff x="0" y="0"/>
            <a:chExt cx="4500" cy="1198"/>
          </a:xfrm>
        </p:grpSpPr>
        <p:sp>
          <p:nvSpPr>
            <p:cNvPr id="11" name="Shape 11"/>
            <p:cNvSpPr/>
            <p:nvPr/>
          </p:nvSpPr>
          <p:spPr>
            <a:xfrm>
              <a:off x="0" y="582"/>
              <a:ext cx="4500" cy="599"/>
            </a:xfrm>
            <a:custGeom>
              <a:avLst/>
              <a:gdLst/>
              <a:ahLst/>
              <a:cxnLst/>
              <a:rect l="0" t="0" r="0" b="0"/>
              <a:pathLst>
                <a:path w="120000" h="120000" extrusionOk="0">
                  <a:moveTo>
                    <a:pt x="119850" y="53954"/>
                  </a:moveTo>
                  <a:lnTo>
                    <a:pt x="0" y="120000"/>
                  </a:lnTo>
                  <a:lnTo>
                    <a:pt x="0" y="0"/>
                  </a:lnTo>
                  <a:lnTo>
                    <a:pt x="120000" y="180"/>
                  </a:lnTo>
                  <a:lnTo>
                    <a:pt x="119850" y="27609"/>
                  </a:lnTo>
                  <a:lnTo>
                    <a:pt x="119850" y="53954"/>
                  </a:lnTo>
                  <a:close/>
                </a:path>
              </a:pathLst>
            </a:custGeom>
            <a:gradFill>
              <a:gsLst>
                <a:gs pos="0">
                  <a:srgbClr val="6E0000"/>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1" i="0" u="none" strike="noStrike" cap="none" dirty="0">
                <a:solidFill>
                  <a:schemeClr val="lt1"/>
                </a:solidFill>
                <a:latin typeface="Calibri" panose="020F0502020204030204" pitchFamily="34" charset="0"/>
                <a:ea typeface="Tahoma"/>
                <a:cs typeface="Tahoma"/>
                <a:sym typeface="Tahoma"/>
              </a:endParaRPr>
            </a:p>
          </p:txBody>
        </p:sp>
        <p:sp>
          <p:nvSpPr>
            <p:cNvPr id="12" name="Shape 12"/>
            <p:cNvSpPr/>
            <p:nvPr/>
          </p:nvSpPr>
          <p:spPr>
            <a:xfrm>
              <a:off x="0" y="0"/>
              <a:ext cx="4500" cy="1198"/>
            </a:xfrm>
            <a:custGeom>
              <a:avLst/>
              <a:gdLst/>
              <a:ahLst/>
              <a:cxnLst/>
              <a:rect l="0" t="0" r="0" b="0"/>
              <a:pathLst>
                <a:path w="120000" h="120000" extrusionOk="0">
                  <a:moveTo>
                    <a:pt x="119947" y="93277"/>
                  </a:moveTo>
                  <a:lnTo>
                    <a:pt x="0" y="120000"/>
                  </a:lnTo>
                  <a:lnTo>
                    <a:pt x="0" y="0"/>
                  </a:lnTo>
                  <a:lnTo>
                    <a:pt x="120000" y="0"/>
                  </a:lnTo>
                  <a:lnTo>
                    <a:pt x="119947" y="93277"/>
                  </a:lnTo>
                  <a:lnTo>
                    <a:pt x="119947" y="93277"/>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1" i="0" u="none" strike="noStrike" cap="none" dirty="0">
                <a:solidFill>
                  <a:schemeClr val="lt1"/>
                </a:solidFill>
                <a:latin typeface="Calibri" panose="020F0502020204030204" pitchFamily="34" charset="0"/>
                <a:ea typeface="Tahoma"/>
                <a:cs typeface="Tahoma"/>
                <a:sym typeface="Tahoma"/>
              </a:endParaRPr>
            </a:p>
          </p:txBody>
        </p:sp>
      </p:grpSp>
      <p:sp>
        <p:nvSpPr>
          <p:cNvPr id="13" name="Shape 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Tahoma"/>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dirty="0"/>
          </a:p>
        </p:txBody>
      </p:sp>
      <p:sp>
        <p:nvSpPr>
          <p:cNvPr id="14" name="Shape 14"/>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lstStyle>
            <a:lvl1pPr marL="342900" marR="0" lvl="0" indent="12700" algn="l" rtl="0">
              <a:lnSpc>
                <a:spcPct val="100000"/>
              </a:lnSpc>
              <a:spcBef>
                <a:spcPts val="640"/>
              </a:spcBef>
              <a:spcAft>
                <a:spcPts val="0"/>
              </a:spcAft>
              <a:buClr>
                <a:schemeClr val="hlink"/>
              </a:buClr>
              <a:buSzPct val="100000"/>
              <a:buFont typeface="Noto Sans Symbols"/>
              <a:buChar char="■"/>
              <a:defRPr sz="3200" b="0" i="0" u="none" strike="noStrike" cap="none">
                <a:solidFill>
                  <a:schemeClr val="lt1"/>
                </a:solidFill>
                <a:latin typeface="Tahoma"/>
                <a:ea typeface="Tahoma"/>
                <a:cs typeface="Tahoma"/>
                <a:sym typeface="Tahoma"/>
              </a:defRPr>
            </a:lvl1pPr>
            <a:lvl2pPr marL="742950" marR="0" lvl="1" indent="69850" algn="l" rtl="0">
              <a:lnSpc>
                <a:spcPct val="100000"/>
              </a:lnSpc>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25400" algn="l" rtl="0">
              <a:lnSpc>
                <a:spcPct val="100000"/>
              </a:lnSpc>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25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6pPr>
            <a:lvl7pPr marL="2971800" marR="0" lvl="6"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7pPr>
            <a:lvl8pPr marL="3429000" marR="0" lvl="7"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8pPr>
            <a:lvl9pPr marL="3886200" marR="0" lvl="8" indent="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Tahoma"/>
                <a:ea typeface="Tahoma"/>
                <a:cs typeface="Tahoma"/>
                <a:sym typeface="Tahoma"/>
              </a:defRPr>
            </a:lvl9pPr>
          </a:lstStyle>
          <a:p>
            <a:endParaRPr dirty="0"/>
          </a:p>
        </p:txBody>
      </p:sp>
      <p:sp>
        <p:nvSpPr>
          <p:cNvPr id="15" name="Shape 15"/>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16" name="Shape 1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ahoma"/>
              <a:buNone/>
              <a:defRPr sz="1200" b="0" i="0" u="none" strike="noStrike" cap="none">
                <a:solidFill>
                  <a:schemeClr val="lt1"/>
                </a:solidFill>
                <a:latin typeface="Calibri" panose="020F0502020204030204" pitchFamily="34" charset="0"/>
                <a:ea typeface="Tahoma"/>
                <a:cs typeface="Tahoma"/>
                <a:sym typeface="Tahoma"/>
              </a:defRPr>
            </a:lvl1pPr>
            <a:lvl2pPr marL="457200" marR="0" lvl="1"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Font typeface="Tahoma"/>
              <a:buNone/>
              <a:defRPr sz="1800" b="1" i="0" u="none" strike="noStrike" cap="none">
                <a:solidFill>
                  <a:schemeClr val="lt1"/>
                </a:solidFill>
                <a:latin typeface="Tahoma"/>
                <a:ea typeface="Tahoma"/>
                <a:cs typeface="Tahoma"/>
                <a:sym typeface="Tahoma"/>
              </a:defRPr>
            </a:lvl9pPr>
          </a:lstStyle>
          <a:p>
            <a:endParaRPr lang="en-US" dirty="0"/>
          </a:p>
        </p:txBody>
      </p:sp>
      <p:sp>
        <p:nvSpPr>
          <p:cNvPr id="17" name="Shape 17"/>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lvl1pPr>
              <a:defRPr>
                <a:latin typeface="Calibri" panose="020F0502020204030204" pitchFamily="34" charset="0"/>
              </a:defRPr>
            </a:lvl1pPr>
          </a:lstStyle>
          <a:p>
            <a:pPr algn="r">
              <a:buClr>
                <a:schemeClr val="lt1"/>
              </a:buClr>
              <a:buSzPct val="25000"/>
              <a:buFont typeface="Tahoma"/>
              <a:buNone/>
            </a:pPr>
            <a:fld id="{00000000-1234-1234-1234-123412341234}" type="slidenum">
              <a:rPr lang="en-US" sz="1200" smtClean="0">
                <a:solidFill>
                  <a:schemeClr val="lt1"/>
                </a:solidFill>
                <a:ea typeface="Tahoma"/>
                <a:cs typeface="Tahoma"/>
                <a:sym typeface="Tahoma"/>
              </a:rPr>
              <a:pPr algn="r">
                <a:buClr>
                  <a:schemeClr val="lt1"/>
                </a:buClr>
                <a:buSzPct val="25000"/>
                <a:buFont typeface="Tahoma"/>
                <a:buNone/>
              </a:pPr>
              <a:t>‹#›</a:t>
            </a:fld>
            <a:endParaRPr lang="en-US" sz="1200" dirty="0">
              <a:solidFill>
                <a:schemeClr val="lt1"/>
              </a:solidFill>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cgov.org/sites/oes/Pages/Office-of-Emergency-Services.aspx"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www.fire.ca.gov/current_incid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3">
            <a:alphaModFix/>
          </a:blip>
          <a:srcRect/>
          <a:stretch/>
        </p:blipFill>
        <p:spPr>
          <a:xfrm>
            <a:off x="0" y="0"/>
            <a:ext cx="9144000" cy="5534024"/>
          </a:xfrm>
          <a:prstGeom prst="rect">
            <a:avLst/>
          </a:prstGeom>
          <a:noFill/>
          <a:ln>
            <a:noFill/>
          </a:ln>
        </p:spPr>
      </p:pic>
      <p:sp>
        <p:nvSpPr>
          <p:cNvPr id="88" name="Shape 88"/>
          <p:cNvSpPr txBox="1">
            <a:spLocks noGrp="1"/>
          </p:cNvSpPr>
          <p:nvPr>
            <p:ph type="ctrTitle"/>
          </p:nvPr>
        </p:nvSpPr>
        <p:spPr>
          <a:xfrm>
            <a:off x="914400" y="111425"/>
            <a:ext cx="7772400" cy="1752600"/>
          </a:xfrm>
          <a:prstGeom prst="rect">
            <a:avLst/>
          </a:prstGeom>
          <a:noFill/>
          <a:ln>
            <a:noFill/>
          </a:ln>
        </p:spPr>
        <p:txBody>
          <a:bodyPr lIns="91425" tIns="45700" rIns="91425" bIns="45700" anchor="b" anchorCtr="1">
            <a:noAutofit/>
          </a:bodyPr>
          <a:lstStyle/>
          <a:p>
            <a:pPr marL="0" marR="0" lvl="0" indent="0" algn="ctr" rtl="0">
              <a:lnSpc>
                <a:spcPct val="100000"/>
              </a:lnSpc>
              <a:spcBef>
                <a:spcPts val="0"/>
              </a:spcBef>
              <a:spcAft>
                <a:spcPts val="0"/>
              </a:spcAft>
              <a:buClr>
                <a:schemeClr val="lt2"/>
              </a:buClr>
              <a:buSzPct val="25000"/>
              <a:buFont typeface="Tahoma"/>
              <a:buNone/>
            </a:pPr>
            <a:r>
              <a:rPr lang="en-US" sz="4800" b="1" i="0" u="none" strike="noStrike" cap="none" dirty="0">
                <a:solidFill>
                  <a:schemeClr val="lt1"/>
                </a:solidFill>
                <a:sym typeface="Tahoma"/>
              </a:rPr>
              <a:t>Santa Clara County </a:t>
            </a:r>
          </a:p>
          <a:p>
            <a:pPr marL="0" marR="0" lvl="0" indent="0" algn="ctr" rtl="0">
              <a:lnSpc>
                <a:spcPct val="100000"/>
              </a:lnSpc>
              <a:spcBef>
                <a:spcPts val="0"/>
              </a:spcBef>
              <a:spcAft>
                <a:spcPts val="0"/>
              </a:spcAft>
              <a:buClr>
                <a:schemeClr val="lt2"/>
              </a:buClr>
              <a:buSzPct val="25000"/>
              <a:buFont typeface="Tahoma"/>
              <a:buNone/>
            </a:pPr>
            <a:r>
              <a:rPr lang="en-US" sz="4800" b="1" i="0" u="none" strike="noStrike" cap="none" dirty="0" err="1">
                <a:solidFill>
                  <a:schemeClr val="lt1"/>
                </a:solidFill>
                <a:sym typeface="Tahoma"/>
              </a:rPr>
              <a:t>FireSafe</a:t>
            </a:r>
            <a:r>
              <a:rPr lang="en-US" sz="4800" b="1" i="0" u="none" strike="noStrike" cap="none" dirty="0">
                <a:solidFill>
                  <a:schemeClr val="lt1"/>
                </a:solidFill>
                <a:sym typeface="Tahoma"/>
              </a:rPr>
              <a:t> Council</a:t>
            </a:r>
            <a:r>
              <a:rPr lang="en-US" sz="6000" b="0" i="0" u="none" strike="noStrike" cap="none" dirty="0">
                <a:solidFill>
                  <a:schemeClr val="lt1"/>
                </a:solidFill>
                <a:sym typeface="Tahoma"/>
              </a:rPr>
              <a:t> </a:t>
            </a:r>
          </a:p>
        </p:txBody>
      </p:sp>
      <p:sp>
        <p:nvSpPr>
          <p:cNvPr id="89" name="Shape 89"/>
          <p:cNvSpPr txBox="1">
            <a:spLocks noGrp="1"/>
          </p:cNvSpPr>
          <p:nvPr>
            <p:ph type="subTitle" idx="1"/>
          </p:nvPr>
        </p:nvSpPr>
        <p:spPr>
          <a:xfrm>
            <a:off x="0" y="2669550"/>
            <a:ext cx="3022500" cy="24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Emergency Evacuation Preparedness Workshop</a:t>
            </a:r>
          </a:p>
        </p:txBody>
      </p:sp>
      <p:sp>
        <p:nvSpPr>
          <p:cNvPr id="90" name="Shape 90"/>
          <p:cNvSpPr txBox="1"/>
          <p:nvPr/>
        </p:nvSpPr>
        <p:spPr>
          <a:xfrm>
            <a:off x="4886310" y="2899155"/>
            <a:ext cx="4097400" cy="915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r>
              <a:rPr lang="en-US" dirty="0">
                <a:latin typeface="Calibri" panose="020F0502020204030204" pitchFamily="34" charset="0"/>
              </a:rPr>
              <a:t>Pre</a:t>
            </a:r>
          </a:p>
          <a:p>
            <a:pPr marL="0" marR="0" lvl="0" indent="0" algn="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Tahoma"/>
              <a:cs typeface="Tahoma"/>
              <a:sym typeface="Tahoma"/>
            </a:endParaRPr>
          </a:p>
        </p:txBody>
      </p:sp>
      <p:sp>
        <p:nvSpPr>
          <p:cNvPr id="91" name="Shape 91"/>
          <p:cNvSpPr/>
          <p:nvPr/>
        </p:nvSpPr>
        <p:spPr>
          <a:xfrm>
            <a:off x="3263900" y="5257800"/>
            <a:ext cx="5880099" cy="2444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ahoma"/>
              <a:buNone/>
            </a:pPr>
            <a:r>
              <a:rPr lang="en-US" sz="1000" b="0" i="0" u="none" strike="noStrike" cap="none" dirty="0">
                <a:solidFill>
                  <a:schemeClr val="lt1"/>
                </a:solidFill>
                <a:latin typeface="Calibri" panose="020F0502020204030204" pitchFamily="34" charset="0"/>
                <a:ea typeface="Tahoma"/>
                <a:cs typeface="Tahoma"/>
                <a:sym typeface="Tahoma"/>
              </a:rPr>
              <a:t>www.icmpa.umd.edu/salzburg/climatechange/index.php/category/bringingupthekids/continent/north/</a:t>
            </a:r>
          </a:p>
        </p:txBody>
      </p:sp>
      <p:pic>
        <p:nvPicPr>
          <p:cNvPr id="92" name="Shape 92" descr="Logo"/>
          <p:cNvPicPr preferRelativeResize="0"/>
          <p:nvPr/>
        </p:nvPicPr>
        <p:blipFill rotWithShape="1">
          <a:blip r:embed="rId4">
            <a:alphaModFix/>
          </a:blip>
          <a:srcRect/>
          <a:stretch/>
        </p:blipFill>
        <p:spPr>
          <a:xfrm>
            <a:off x="8153400" y="5562600"/>
            <a:ext cx="830261" cy="1143000"/>
          </a:xfrm>
          <a:prstGeom prst="rect">
            <a:avLst/>
          </a:prstGeom>
          <a:noFill/>
          <a:ln>
            <a:noFill/>
          </a:ln>
        </p:spPr>
      </p:pic>
      <p:sp>
        <p:nvSpPr>
          <p:cNvPr id="93" name="Shape 93"/>
          <p:cNvSpPr txBox="1"/>
          <p:nvPr/>
        </p:nvSpPr>
        <p:spPr>
          <a:xfrm>
            <a:off x="184125" y="5676100"/>
            <a:ext cx="4510500" cy="806700"/>
          </a:xfrm>
          <a:prstGeom prst="rect">
            <a:avLst/>
          </a:prstGeom>
          <a:noFill/>
          <a:ln>
            <a:noFill/>
          </a:ln>
        </p:spPr>
        <p:txBody>
          <a:bodyPr lIns="91425" tIns="91425" rIns="91425" bIns="91425" anchor="ctr" anchorCtr="0">
            <a:noAutofit/>
          </a:bodyPr>
          <a:lstStyle/>
          <a:p>
            <a:pPr lvl="0" rtl="0">
              <a:spcBef>
                <a:spcPts val="0"/>
              </a:spcBef>
              <a:buNone/>
            </a:pPr>
            <a:r>
              <a:rPr lang="en-US" sz="2400" dirty="0">
                <a:solidFill>
                  <a:srgbClr val="FFCC66"/>
                </a:solidFill>
                <a:latin typeface="Calibri" panose="020F0502020204030204" pitchFamily="34" charset="0"/>
              </a:rPr>
              <a:t>http://www.sccfiresafe.org</a:t>
            </a:r>
          </a:p>
        </p:txBody>
      </p:sp>
      <p:sp>
        <p:nvSpPr>
          <p:cNvPr id="94" name="Shape 94"/>
          <p:cNvSpPr txBox="1">
            <a:spLocks noGrp="1"/>
          </p:cNvSpPr>
          <p:nvPr>
            <p:ph type="subTitle" idx="1"/>
          </p:nvPr>
        </p:nvSpPr>
        <p:spPr>
          <a:xfrm>
            <a:off x="5884450" y="4184975"/>
            <a:ext cx="30225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dirty="0"/>
              <a:t>Presented by Gretchen Hayes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Be Prepared</a:t>
            </a:r>
          </a:p>
        </p:txBody>
      </p:sp>
      <p:sp>
        <p:nvSpPr>
          <p:cNvPr id="157" name="Shape 157"/>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Create your evacuation plan and gra</a:t>
            </a:r>
            <a:r>
              <a:rPr lang="en-US" dirty="0"/>
              <a:t>b list</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Assemble an emergency kit for each person and keep one in the car</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Have a plan if you are not home</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Create your Evacuation Plan</a:t>
            </a:r>
          </a:p>
        </p:txBody>
      </p:sp>
      <p:sp>
        <p:nvSpPr>
          <p:cNvPr id="163" name="Shape 163"/>
          <p:cNvSpPr txBox="1">
            <a:spLocks noGrp="1"/>
          </p:cNvSpPr>
          <p:nvPr>
            <p:ph type="body" idx="1"/>
          </p:nvPr>
        </p:nvSpPr>
        <p:spPr>
          <a:xfrm>
            <a:off x="457200" y="1561275"/>
            <a:ext cx="8229600" cy="47919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Designate 2 meeting locations </a:t>
            </a:r>
          </a:p>
          <a:p>
            <a:pPr marL="0" marR="0" lvl="0" indent="0" algn="l" rtl="0">
              <a:lnSpc>
                <a:spcPct val="100000"/>
              </a:lnSpc>
              <a:spcBef>
                <a:spcPts val="0"/>
              </a:spcBef>
              <a:spcAft>
                <a:spcPts val="0"/>
              </a:spcAft>
              <a:buNone/>
            </a:pPr>
            <a:endParaRPr sz="600" dirty="0"/>
          </a:p>
          <a:p>
            <a:pPr marL="742950" marR="0" lvl="1" indent="-107950" algn="l" rtl="0">
              <a:lnSpc>
                <a:spcPct val="100000"/>
              </a:lnSpc>
              <a:spcBef>
                <a:spcPts val="560"/>
              </a:spcBef>
              <a:spcAft>
                <a:spcPts val="0"/>
              </a:spcAft>
              <a:buClr>
                <a:schemeClr val="lt1"/>
              </a:buClr>
              <a:buSzPct val="100000"/>
              <a:buFont typeface="Tahoma"/>
              <a:buChar char="–"/>
            </a:pPr>
            <a:r>
              <a:rPr lang="en-US" sz="2800" b="0" i="0" u="none" strike="noStrike" cap="none" dirty="0">
                <a:solidFill>
                  <a:schemeClr val="lt1"/>
                </a:solidFill>
                <a:latin typeface="Calibri" panose="020F0502020204030204" pitchFamily="34" charset="0"/>
                <a:sym typeface="Tahoma"/>
              </a:rPr>
              <a:t>One right outside home</a:t>
            </a:r>
          </a:p>
          <a:p>
            <a:pPr marL="457200" marR="0" lvl="0" indent="0" algn="l" rtl="0">
              <a:lnSpc>
                <a:spcPct val="100000"/>
              </a:lnSpc>
              <a:spcBef>
                <a:spcPts val="560"/>
              </a:spcBef>
              <a:spcAft>
                <a:spcPts val="0"/>
              </a:spcAft>
              <a:buNone/>
            </a:pPr>
            <a:endParaRPr sz="600" dirty="0"/>
          </a:p>
          <a:p>
            <a:pPr marL="742950" marR="0" lvl="1" indent="-107950" algn="l" rtl="0">
              <a:lnSpc>
                <a:spcPct val="100000"/>
              </a:lnSpc>
              <a:spcBef>
                <a:spcPts val="560"/>
              </a:spcBef>
              <a:spcAft>
                <a:spcPts val="0"/>
              </a:spcAft>
              <a:buClr>
                <a:schemeClr val="lt1"/>
              </a:buClr>
              <a:buSzPct val="100000"/>
              <a:buFont typeface="Tahoma"/>
              <a:buChar char="–"/>
            </a:pPr>
            <a:r>
              <a:rPr lang="en-US" sz="2800" b="0" i="0" u="none" strike="noStrike" cap="none" dirty="0">
                <a:solidFill>
                  <a:schemeClr val="lt1"/>
                </a:solidFill>
                <a:latin typeface="Calibri" panose="020F0502020204030204" pitchFamily="34" charset="0"/>
                <a:sym typeface="Tahoma"/>
              </a:rPr>
              <a:t>One outside your neighborhood</a:t>
            </a:r>
          </a:p>
          <a:p>
            <a:pPr marL="457200" marR="0" lvl="0" indent="0" algn="l" rtl="0">
              <a:lnSpc>
                <a:spcPct val="100000"/>
              </a:lnSpc>
              <a:spcBef>
                <a:spcPts val="56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Know your escape routes</a:t>
            </a:r>
          </a:p>
          <a:p>
            <a:pPr marL="0" marR="0" lvl="0" indent="0" algn="l" rtl="0">
              <a:lnSpc>
                <a:spcPct val="100000"/>
              </a:lnSpc>
              <a:spcBef>
                <a:spcPts val="640"/>
              </a:spcBef>
              <a:spcAft>
                <a:spcPts val="0"/>
              </a:spcAft>
              <a:buNone/>
            </a:pPr>
            <a:endParaRPr sz="600" dirty="0"/>
          </a:p>
          <a:p>
            <a:pPr marL="742950" marR="0" lvl="1" indent="-107950" algn="l" rtl="0">
              <a:lnSpc>
                <a:spcPct val="100000"/>
              </a:lnSpc>
              <a:spcBef>
                <a:spcPts val="560"/>
              </a:spcBef>
              <a:spcAft>
                <a:spcPts val="0"/>
              </a:spcAft>
              <a:buClr>
                <a:schemeClr val="lt1"/>
              </a:buClr>
              <a:buSzPct val="100000"/>
              <a:buFont typeface="Tahoma"/>
              <a:buChar char="–"/>
            </a:pPr>
            <a:r>
              <a:rPr lang="en-US" sz="2800" b="0" i="0" u="none" strike="noStrike" cap="none" dirty="0">
                <a:solidFill>
                  <a:schemeClr val="lt1"/>
                </a:solidFill>
                <a:latin typeface="Calibri" panose="020F0502020204030204" pitchFamily="34" charset="0"/>
                <a:sym typeface="Tahoma"/>
              </a:rPr>
              <a:t>From your home </a:t>
            </a:r>
          </a:p>
          <a:p>
            <a:pPr marL="457200" marR="0" lvl="0" indent="0" algn="l" rtl="0">
              <a:lnSpc>
                <a:spcPct val="100000"/>
              </a:lnSpc>
              <a:spcBef>
                <a:spcPts val="560"/>
              </a:spcBef>
              <a:spcAft>
                <a:spcPts val="0"/>
              </a:spcAft>
              <a:buNone/>
            </a:pPr>
            <a:endParaRPr sz="600" dirty="0"/>
          </a:p>
          <a:p>
            <a:pPr marL="742950" marR="0" lvl="1" indent="-107950" algn="l" rtl="0">
              <a:lnSpc>
                <a:spcPct val="100000"/>
              </a:lnSpc>
              <a:spcBef>
                <a:spcPts val="560"/>
              </a:spcBef>
              <a:spcAft>
                <a:spcPts val="0"/>
              </a:spcAft>
              <a:buClr>
                <a:schemeClr val="lt1"/>
              </a:buClr>
              <a:buSzPct val="100000"/>
              <a:buFont typeface="Tahoma"/>
              <a:buChar char="–"/>
            </a:pPr>
            <a:r>
              <a:rPr lang="en-US" sz="2800" b="0" i="0" u="none" strike="noStrike" cap="none" dirty="0">
                <a:solidFill>
                  <a:schemeClr val="lt1"/>
                </a:solidFill>
                <a:latin typeface="Calibri" panose="020F0502020204030204" pitchFamily="34" charset="0"/>
                <a:sym typeface="Tahoma"/>
              </a:rPr>
              <a:t>From your neighborhood</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Create your Evacuation Plan</a:t>
            </a:r>
          </a:p>
        </p:txBody>
      </p:sp>
      <p:sp>
        <p:nvSpPr>
          <p:cNvPr id="169" name="Shape 169"/>
          <p:cNvSpPr txBox="1">
            <a:spLocks noGrp="1"/>
          </p:cNvSpPr>
          <p:nvPr>
            <p:ph type="body" idx="1"/>
          </p:nvPr>
        </p:nvSpPr>
        <p:spPr>
          <a:xfrm>
            <a:off x="457200" y="1808925"/>
            <a:ext cx="8229600" cy="47919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Have an evacuation plan for pets and livestock - work with neighbors if you are not home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Have a family communication plan</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Family Communication Plan</a:t>
            </a:r>
          </a:p>
        </p:txBody>
      </p:sp>
      <p:sp>
        <p:nvSpPr>
          <p:cNvPr id="175" name="Shape 175"/>
          <p:cNvSpPr txBox="1">
            <a:spLocks noGrp="1"/>
          </p:cNvSpPr>
          <p:nvPr>
            <p:ph type="body" idx="1"/>
          </p:nvPr>
        </p:nvSpPr>
        <p:spPr>
          <a:xfrm>
            <a:off x="457200" y="1417625"/>
            <a:ext cx="8229600" cy="46785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Designate someone out of state as a point of contact</a:t>
            </a:r>
          </a:p>
          <a:p>
            <a:pPr marL="0" marR="0" lvl="0" indent="0" algn="l" rtl="0">
              <a:lnSpc>
                <a:spcPct val="100000"/>
              </a:lnSpc>
              <a:spcBef>
                <a:spcPts val="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Make sure children know their full name and their parents full names and have a plan for children</a:t>
            </a:r>
            <a:r>
              <a:rPr lang="en-US" dirty="0"/>
              <a:t>’s evacuation</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Family Communication Plan</a:t>
            </a:r>
          </a:p>
        </p:txBody>
      </p:sp>
      <p:sp>
        <p:nvSpPr>
          <p:cNvPr id="181" name="Shape 181"/>
          <p:cNvSpPr txBox="1">
            <a:spLocks noGrp="1"/>
          </p:cNvSpPr>
          <p:nvPr>
            <p:ph type="body" idx="1"/>
          </p:nvPr>
        </p:nvSpPr>
        <p:spPr>
          <a:xfrm>
            <a:off x="457200" y="1751000"/>
            <a:ext cx="8229600" cy="46785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Write down contact names and phone numbers and keep these up to date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Write down your meeting locations</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Meet with your family and go over the plan - practice</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17575" y="202000"/>
            <a:ext cx="4040100" cy="53058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6000" b="0" i="0" u="none" strike="noStrike" cap="none" dirty="0">
                <a:solidFill>
                  <a:schemeClr val="lt2"/>
                </a:solidFill>
                <a:sym typeface="Tahoma"/>
              </a:rPr>
              <a:t>Fill out your family plan worksheet</a:t>
            </a:r>
          </a:p>
        </p:txBody>
      </p:sp>
      <p:pic>
        <p:nvPicPr>
          <p:cNvPr id="188" name="Shape 188"/>
          <p:cNvPicPr preferRelativeResize="0"/>
          <p:nvPr/>
        </p:nvPicPr>
        <p:blipFill>
          <a:blip r:embed="rId3">
            <a:alphaModFix/>
          </a:blip>
          <a:stretch>
            <a:fillRect/>
          </a:stretch>
        </p:blipFill>
        <p:spPr>
          <a:xfrm rot="-950519">
            <a:off x="4488634" y="918032"/>
            <a:ext cx="3893800" cy="5021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23887" y="604268"/>
            <a:ext cx="3879900" cy="30806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6000" b="0" i="0" u="none" strike="noStrike" cap="none" dirty="0">
                <a:solidFill>
                  <a:schemeClr val="lt2"/>
                </a:solidFill>
                <a:sym typeface="Tahoma"/>
              </a:rPr>
              <a:t>Evacuation Routes</a:t>
            </a:r>
          </a:p>
        </p:txBody>
      </p:sp>
      <p:pic>
        <p:nvPicPr>
          <p:cNvPr id="194" name="Shape 194"/>
          <p:cNvPicPr preferRelativeResize="0"/>
          <p:nvPr/>
        </p:nvPicPr>
        <p:blipFill rotWithShape="1">
          <a:blip r:embed="rId3">
            <a:alphaModFix/>
          </a:blip>
          <a:srcRect l="294" r="294"/>
          <a:stretch/>
        </p:blipFill>
        <p:spPr>
          <a:xfrm>
            <a:off x="4972291" y="901730"/>
            <a:ext cx="3768600" cy="505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512168" y="586854"/>
            <a:ext cx="2949600" cy="1600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3200" b="0" i="0" u="none" strike="noStrike" cap="none" dirty="0">
                <a:solidFill>
                  <a:schemeClr val="lt2"/>
                </a:solidFill>
                <a:sym typeface="Tahoma"/>
              </a:rPr>
              <a:t>Neighborhood Evacuation Routes</a:t>
            </a:r>
          </a:p>
        </p:txBody>
      </p:sp>
      <p:sp>
        <p:nvSpPr>
          <p:cNvPr id="201" name="Shape 201"/>
          <p:cNvSpPr txBox="1">
            <a:spLocks noGrp="1"/>
          </p:cNvSpPr>
          <p:nvPr>
            <p:ph type="body" idx="1"/>
          </p:nvPr>
        </p:nvSpPr>
        <p:spPr>
          <a:xfrm>
            <a:off x="630218" y="2294102"/>
            <a:ext cx="2713500" cy="33747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chemeClr val="hlink"/>
              </a:buClr>
              <a:buSzPct val="100000"/>
              <a:buFont typeface="Arial"/>
              <a:buChar char="•"/>
            </a:pPr>
            <a:r>
              <a:rPr lang="en-US" sz="2400" b="0" i="0" u="none" strike="noStrike" cap="none" dirty="0">
                <a:solidFill>
                  <a:schemeClr val="lt1"/>
                </a:solidFill>
                <a:sym typeface="Tahoma"/>
              </a:rPr>
              <a:t>Know your roads - Explore your neighborhood</a:t>
            </a:r>
          </a:p>
          <a:p>
            <a:pPr marL="0" marR="0" lvl="0" indent="0" algn="l" rtl="0">
              <a:lnSpc>
                <a:spcPct val="100000"/>
              </a:lnSpc>
              <a:spcBef>
                <a:spcPts val="0"/>
              </a:spcBef>
              <a:spcAft>
                <a:spcPts val="0"/>
              </a:spcAft>
              <a:buClr>
                <a:schemeClr val="hlink"/>
              </a:buClr>
              <a:buSzPct val="25000"/>
              <a:buFont typeface="Tahoma"/>
              <a:buNone/>
            </a:pPr>
            <a:endParaRPr sz="2400" b="0" i="0" u="none" strike="noStrike" cap="none" dirty="0">
              <a:solidFill>
                <a:schemeClr val="lt1"/>
              </a:solidFill>
              <a:sym typeface="Tahoma"/>
            </a:endParaRPr>
          </a:p>
          <a:p>
            <a:pPr marL="285750" marR="0" lvl="0" indent="-285750" algn="l" rtl="0">
              <a:lnSpc>
                <a:spcPct val="100000"/>
              </a:lnSpc>
              <a:spcBef>
                <a:spcPts val="0"/>
              </a:spcBef>
              <a:spcAft>
                <a:spcPts val="0"/>
              </a:spcAft>
              <a:buClr>
                <a:schemeClr val="hlink"/>
              </a:buClr>
              <a:buSzPct val="100000"/>
              <a:buFont typeface="Arial"/>
              <a:buChar char="•"/>
            </a:pPr>
            <a:r>
              <a:rPr lang="en-US" sz="2400" b="0" i="0" u="none" strike="noStrike" cap="none" dirty="0">
                <a:solidFill>
                  <a:schemeClr val="lt1"/>
                </a:solidFill>
                <a:sym typeface="Tahoma"/>
              </a:rPr>
              <a:t>Know all possible evacuation routes from your home</a:t>
            </a:r>
          </a:p>
          <a:p>
            <a:pPr marL="285750" marR="0" lvl="0" indent="-285750" algn="l" rtl="0">
              <a:lnSpc>
                <a:spcPct val="100000"/>
              </a:lnSpc>
              <a:spcBef>
                <a:spcPts val="0"/>
              </a:spcBef>
              <a:spcAft>
                <a:spcPts val="0"/>
              </a:spcAft>
              <a:buClr>
                <a:schemeClr val="hlink"/>
              </a:buClr>
              <a:buSzPct val="100000"/>
              <a:buFont typeface="Arial"/>
              <a:buNone/>
            </a:pPr>
            <a:endParaRPr sz="2400" b="0" i="0" u="none" strike="noStrike" cap="none" dirty="0">
              <a:solidFill>
                <a:schemeClr val="lt1"/>
              </a:solidFill>
              <a:sym typeface="Tahoma"/>
            </a:endParaRPr>
          </a:p>
          <a:p>
            <a:pPr marL="285750" marR="0" lvl="0" indent="-285750" algn="l" rtl="0">
              <a:lnSpc>
                <a:spcPct val="100000"/>
              </a:lnSpc>
              <a:spcBef>
                <a:spcPts val="0"/>
              </a:spcBef>
              <a:spcAft>
                <a:spcPts val="0"/>
              </a:spcAft>
              <a:buClr>
                <a:schemeClr val="hlink"/>
              </a:buClr>
              <a:buSzPct val="100000"/>
              <a:buFont typeface="Arial"/>
              <a:buChar char="•"/>
            </a:pPr>
            <a:r>
              <a:rPr lang="en-US" sz="2400" b="0" i="0" u="none" strike="noStrike" cap="none" dirty="0">
                <a:solidFill>
                  <a:schemeClr val="lt1"/>
                </a:solidFill>
                <a:sym typeface="Tahoma"/>
              </a:rPr>
              <a:t>Know which streets are dead ends</a:t>
            </a:r>
          </a:p>
        </p:txBody>
      </p:sp>
      <p:pic>
        <p:nvPicPr>
          <p:cNvPr id="2" name="Picture 1"/>
          <p:cNvPicPr>
            <a:picLocks noChangeAspect="1"/>
          </p:cNvPicPr>
          <p:nvPr/>
        </p:nvPicPr>
        <p:blipFill rotWithShape="1">
          <a:blip r:embed="rId3"/>
          <a:srcRect l="19970" t="-308" r="28439" b="-73"/>
          <a:stretch/>
        </p:blipFill>
        <p:spPr>
          <a:xfrm>
            <a:off x="4064000" y="480291"/>
            <a:ext cx="4313381" cy="60036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Get to know your Neighbors!</a:t>
            </a:r>
          </a:p>
        </p:txBody>
      </p:sp>
      <p:sp>
        <p:nvSpPr>
          <p:cNvPr id="208" name="Shape 208"/>
          <p:cNvSpPr txBox="1">
            <a:spLocks noGrp="1"/>
          </p:cNvSpPr>
          <p:nvPr>
            <p:ph type="body" idx="1"/>
          </p:nvPr>
        </p:nvSpPr>
        <p:spPr>
          <a:xfrm>
            <a:off x="88709" y="1172570"/>
            <a:ext cx="4483200" cy="45129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Have a “block “ party</a:t>
            </a:r>
          </a:p>
          <a:p>
            <a:pPr marL="742950" marR="0" lvl="1" indent="-107950" algn="l" rtl="0">
              <a:lnSpc>
                <a:spcPct val="100000"/>
              </a:lnSpc>
              <a:spcBef>
                <a:spcPts val="560"/>
              </a:spcBef>
              <a:spcAft>
                <a:spcPts val="0"/>
              </a:spcAft>
              <a:buClr>
                <a:schemeClr val="lt1"/>
              </a:buClr>
              <a:buSzPct val="100000"/>
              <a:buFont typeface="Tahoma"/>
              <a:buChar char="–"/>
            </a:pPr>
            <a:r>
              <a:rPr lang="en-US" sz="2800" b="0" i="0" u="none" strike="noStrike" cap="none" dirty="0">
                <a:solidFill>
                  <a:schemeClr val="lt1"/>
                </a:solidFill>
                <a:latin typeface="Calibri" panose="020F0502020204030204" pitchFamily="34" charset="0"/>
                <a:sym typeface="Tahoma"/>
              </a:rPr>
              <a:t>Share phone </a:t>
            </a:r>
            <a:r>
              <a:rPr lang="en-US" dirty="0">
                <a:latin typeface="Calibri" panose="020F0502020204030204" pitchFamily="34" charset="0"/>
              </a:rPr>
              <a:t>number</a:t>
            </a:r>
            <a:r>
              <a:rPr lang="en-US" sz="2800" b="0" i="0" u="none" strike="noStrike" cap="none" dirty="0">
                <a:solidFill>
                  <a:schemeClr val="lt1"/>
                </a:solidFill>
                <a:latin typeface="Calibri" panose="020F0502020204030204" pitchFamily="34" charset="0"/>
                <a:sym typeface="Tahoma"/>
              </a:rPr>
              <a:t>s</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Walk your dog</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Go for a walk </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SAY HI ☺</a:t>
            </a:r>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Bring a gift</a:t>
            </a:r>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Have a plan to help each other in case you are not home</a:t>
            </a:r>
          </a:p>
        </p:txBody>
      </p:sp>
      <p:pic>
        <p:nvPicPr>
          <p:cNvPr id="209" name="Shape 209"/>
          <p:cNvPicPr preferRelativeResize="0"/>
          <p:nvPr/>
        </p:nvPicPr>
        <p:blipFill rotWithShape="1">
          <a:blip r:embed="rId3">
            <a:alphaModFix/>
          </a:blip>
          <a:srcRect/>
          <a:stretch/>
        </p:blipFill>
        <p:spPr>
          <a:xfrm>
            <a:off x="4572000" y="1583138"/>
            <a:ext cx="4367283" cy="49287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Assemble your Go Bag</a:t>
            </a:r>
          </a:p>
        </p:txBody>
      </p:sp>
      <p:sp>
        <p:nvSpPr>
          <p:cNvPr id="216" name="Shape 216"/>
          <p:cNvSpPr txBox="1">
            <a:spLocks noGrp="1"/>
          </p:cNvSpPr>
          <p:nvPr>
            <p:ph type="body" idx="1"/>
          </p:nvPr>
        </p:nvSpPr>
        <p:spPr>
          <a:xfrm>
            <a:off x="457200" y="1500400"/>
            <a:ext cx="8229600" cy="4776600"/>
          </a:xfrm>
          <a:prstGeom prst="rect">
            <a:avLst/>
          </a:prstGeom>
          <a:noFill/>
          <a:ln>
            <a:noFill/>
          </a:ln>
        </p:spPr>
        <p:txBody>
          <a:bodyPr lIns="91425" tIns="91425" rIns="91425" bIns="91425" anchor="t" anchorCtr="0">
            <a:noAutofit/>
          </a:bodyPr>
          <a:lstStyle/>
          <a:p>
            <a:pPr marL="342900" marR="0" lvl="0" indent="-190500" algn="l" rtl="0">
              <a:lnSpc>
                <a:spcPct val="9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3 day supply of food and water</a:t>
            </a:r>
          </a:p>
          <a:p>
            <a:pPr marL="0" marR="0" lvl="0" indent="0" algn="l" rtl="0">
              <a:lnSpc>
                <a:spcPct val="90000"/>
              </a:lnSpc>
              <a:spcBef>
                <a:spcPts val="0"/>
              </a:spcBef>
              <a:spcAft>
                <a:spcPts val="0"/>
              </a:spcAft>
              <a:buNone/>
            </a:pPr>
            <a:endParaRPr dirty="0"/>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Evacuation map</a:t>
            </a:r>
            <a:r>
              <a:rPr lang="en-US" dirty="0"/>
              <a:t>,</a:t>
            </a:r>
            <a:r>
              <a:rPr lang="en-US" sz="3200" b="0" i="0" u="none" strike="noStrike" cap="none" dirty="0">
                <a:solidFill>
                  <a:schemeClr val="lt1"/>
                </a:solidFill>
                <a:sym typeface="Tahoma"/>
              </a:rPr>
              <a:t> grab list, contact list</a:t>
            </a:r>
          </a:p>
          <a:p>
            <a:pPr marL="0" marR="0" lvl="0" indent="0" algn="l" rtl="0">
              <a:lnSpc>
                <a:spcPct val="90000"/>
              </a:lnSpc>
              <a:spcBef>
                <a:spcPts val="640"/>
              </a:spcBef>
              <a:spcAft>
                <a:spcPts val="0"/>
              </a:spcAft>
              <a:buNone/>
            </a:pPr>
            <a:endParaRPr dirty="0"/>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Prescriptions/eyeglasses</a:t>
            </a:r>
          </a:p>
          <a:p>
            <a:pPr marL="0" marR="0" lvl="0" indent="0" algn="l" rtl="0">
              <a:lnSpc>
                <a:spcPct val="90000"/>
              </a:lnSpc>
              <a:spcBef>
                <a:spcPts val="640"/>
              </a:spcBef>
              <a:spcAft>
                <a:spcPts val="0"/>
              </a:spcAft>
              <a:buNone/>
            </a:pPr>
            <a:endParaRPr dirty="0"/>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Extra keys/ credit cards/cash/copies of important documents</a:t>
            </a: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162560" marR="0" lvl="0" indent="-10160" algn="l" rtl="0">
              <a:lnSpc>
                <a:spcPct val="9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subTitle" idx="1"/>
          </p:nvPr>
        </p:nvSpPr>
        <p:spPr>
          <a:xfrm>
            <a:off x="434100" y="1913401"/>
            <a:ext cx="8275800" cy="3777600"/>
          </a:xfrm>
          <a:prstGeom prst="rect">
            <a:avLst/>
          </a:prstGeom>
          <a:noFill/>
          <a:ln>
            <a:noFill/>
          </a:ln>
        </p:spPr>
        <p:txBody>
          <a:bodyPr lIns="91425" tIns="91425" rIns="91425" bIns="91425" anchor="t" anchorCtr="0">
            <a:noAutofit/>
          </a:bodyPr>
          <a:lstStyle/>
          <a:p>
            <a:pPr marL="457200" marR="0" lvl="0" indent="-406400" algn="l" rtl="0">
              <a:lnSpc>
                <a:spcPct val="100000"/>
              </a:lnSpc>
              <a:spcBef>
                <a:spcPts val="0"/>
              </a:spcBef>
              <a:spcAft>
                <a:spcPts val="0"/>
              </a:spcAft>
              <a:buClr>
                <a:schemeClr val="hlink"/>
              </a:buClr>
              <a:buSzPct val="100000"/>
              <a:buFont typeface="Noto Sans Symbols"/>
              <a:buChar char="●"/>
            </a:pPr>
            <a:r>
              <a:rPr lang="en-US" sz="2800" dirty="0"/>
              <a:t>Understand </a:t>
            </a:r>
            <a:r>
              <a:rPr lang="en-US" sz="2800" b="0" i="0" u="none" strike="noStrike" cap="none" dirty="0">
                <a:solidFill>
                  <a:schemeClr val="lt1"/>
                </a:solidFill>
                <a:sym typeface="Tahoma"/>
              </a:rPr>
              <a:t>defensible space principles</a:t>
            </a:r>
          </a:p>
          <a:p>
            <a:pPr marR="0" lvl="0" algn="l" rtl="0">
              <a:lnSpc>
                <a:spcPct val="100000"/>
              </a:lnSpc>
              <a:spcBef>
                <a:spcPts val="0"/>
              </a:spcBef>
              <a:spcAft>
                <a:spcPts val="0"/>
              </a:spcAft>
              <a:buNone/>
            </a:pPr>
            <a:endParaRPr sz="2800" dirty="0"/>
          </a:p>
          <a:p>
            <a:pPr marL="457200" marR="0" lvl="0" indent="-406400" algn="l" rtl="0">
              <a:lnSpc>
                <a:spcPct val="100000"/>
              </a:lnSpc>
              <a:spcBef>
                <a:spcPts val="0"/>
              </a:spcBef>
              <a:spcAft>
                <a:spcPts val="0"/>
              </a:spcAft>
              <a:buClr>
                <a:schemeClr val="hlink"/>
              </a:buClr>
              <a:buSzPct val="100000"/>
              <a:buFont typeface="Noto Sans Symbols"/>
              <a:buChar char="●"/>
            </a:pPr>
            <a:r>
              <a:rPr lang="en-US" sz="2800" dirty="0"/>
              <a:t>Review</a:t>
            </a:r>
            <a:r>
              <a:rPr lang="en-US" sz="2800" b="0" i="0" u="none" strike="noStrike" cap="none" dirty="0">
                <a:solidFill>
                  <a:schemeClr val="lt1"/>
                </a:solidFill>
                <a:sym typeface="Tahoma"/>
              </a:rPr>
              <a:t> Action Plan and E</a:t>
            </a:r>
            <a:r>
              <a:rPr lang="en-US" sz="2800" dirty="0"/>
              <a:t>mergency</a:t>
            </a:r>
            <a:r>
              <a:rPr lang="en-US" sz="2800" b="0" i="0" u="none" strike="noStrike" cap="none" dirty="0">
                <a:solidFill>
                  <a:schemeClr val="lt1"/>
                </a:solidFill>
                <a:sym typeface="Tahoma"/>
              </a:rPr>
              <a:t> Kit Checklist</a:t>
            </a:r>
          </a:p>
          <a:p>
            <a:pPr marR="0" lvl="0" algn="l" rtl="0">
              <a:lnSpc>
                <a:spcPct val="100000"/>
              </a:lnSpc>
              <a:spcBef>
                <a:spcPts val="0"/>
              </a:spcBef>
              <a:spcAft>
                <a:spcPts val="0"/>
              </a:spcAft>
              <a:buNone/>
            </a:pPr>
            <a:endParaRPr sz="2800" dirty="0"/>
          </a:p>
          <a:p>
            <a:pPr marL="457200" marR="0" lvl="0" indent="-406400" algn="l" rtl="0">
              <a:lnSpc>
                <a:spcPct val="100000"/>
              </a:lnSpc>
              <a:spcBef>
                <a:spcPts val="0"/>
              </a:spcBef>
              <a:spcAft>
                <a:spcPts val="0"/>
              </a:spcAft>
              <a:buClr>
                <a:schemeClr val="hlink"/>
              </a:buClr>
              <a:buSzPct val="100000"/>
              <a:buFont typeface="Noto Sans Symbols"/>
              <a:buChar char="●"/>
            </a:pPr>
            <a:r>
              <a:rPr lang="en-US" sz="2800" b="0" i="0" u="none" strike="noStrike" cap="none" dirty="0">
                <a:solidFill>
                  <a:schemeClr val="lt1"/>
                </a:solidFill>
                <a:sym typeface="Tahoma"/>
              </a:rPr>
              <a:t>Begin to assemble your “</a:t>
            </a:r>
            <a:r>
              <a:rPr lang="en-US" sz="2800" dirty="0"/>
              <a:t>G</a:t>
            </a:r>
            <a:r>
              <a:rPr lang="en-US" sz="2800" b="0" i="0" u="none" strike="noStrike" cap="none" dirty="0">
                <a:solidFill>
                  <a:schemeClr val="lt1"/>
                </a:solidFill>
                <a:sym typeface="Tahoma"/>
              </a:rPr>
              <a:t>o Bag”</a:t>
            </a:r>
          </a:p>
          <a:p>
            <a:pPr marR="0" lvl="0" algn="l" rtl="0">
              <a:lnSpc>
                <a:spcPct val="100000"/>
              </a:lnSpc>
              <a:spcBef>
                <a:spcPts val="0"/>
              </a:spcBef>
              <a:spcAft>
                <a:spcPts val="0"/>
              </a:spcAft>
              <a:buNone/>
            </a:pPr>
            <a:endParaRPr sz="2800" dirty="0"/>
          </a:p>
          <a:p>
            <a:pPr marL="457200" marR="0" lvl="0" indent="-406400" algn="l" rtl="0">
              <a:lnSpc>
                <a:spcPct val="100000"/>
              </a:lnSpc>
              <a:spcBef>
                <a:spcPts val="0"/>
              </a:spcBef>
              <a:spcAft>
                <a:spcPts val="0"/>
              </a:spcAft>
              <a:buClr>
                <a:schemeClr val="hlink"/>
              </a:buClr>
              <a:buSzPct val="100000"/>
              <a:buFont typeface="Noto Sans Symbols"/>
              <a:buChar char="●"/>
            </a:pPr>
            <a:r>
              <a:rPr lang="en-US" sz="2800" dirty="0"/>
              <a:t>Assess</a:t>
            </a:r>
            <a:r>
              <a:rPr lang="en-US" sz="2800" b="0" i="0" u="none" strike="noStrike" cap="none" dirty="0">
                <a:solidFill>
                  <a:schemeClr val="lt1"/>
                </a:solidFill>
                <a:sym typeface="Tahoma"/>
              </a:rPr>
              <a:t> community evacuation map</a:t>
            </a:r>
          </a:p>
          <a:p>
            <a:pPr marR="0" lvl="0" algn="l" rtl="0">
              <a:lnSpc>
                <a:spcPct val="100000"/>
              </a:lnSpc>
              <a:spcBef>
                <a:spcPts val="0"/>
              </a:spcBef>
              <a:spcAft>
                <a:spcPts val="0"/>
              </a:spcAft>
              <a:buNone/>
            </a:pPr>
            <a:endParaRPr sz="2800" dirty="0"/>
          </a:p>
          <a:p>
            <a:pPr marL="457200" marR="0" lvl="0" indent="-406400" algn="l" rtl="0">
              <a:lnSpc>
                <a:spcPct val="100000"/>
              </a:lnSpc>
              <a:spcBef>
                <a:spcPts val="0"/>
              </a:spcBef>
              <a:spcAft>
                <a:spcPts val="0"/>
              </a:spcAft>
              <a:buClr>
                <a:schemeClr val="hlink"/>
              </a:buClr>
              <a:buSzPct val="100000"/>
              <a:buFont typeface="Noto Sans Symbols"/>
              <a:buChar char="●"/>
            </a:pPr>
            <a:r>
              <a:rPr lang="en-US" sz="2800" b="0" i="0" u="none" strike="noStrike" cap="none" dirty="0">
                <a:solidFill>
                  <a:schemeClr val="lt1"/>
                </a:solidFill>
                <a:sym typeface="Tahoma"/>
              </a:rPr>
              <a:t>Create your own family emergency plan</a:t>
            </a:r>
          </a:p>
          <a:p>
            <a:pPr marL="457200" marR="0" lvl="0" indent="-406400" algn="l" rtl="0">
              <a:lnSpc>
                <a:spcPct val="100000"/>
              </a:lnSpc>
              <a:spcBef>
                <a:spcPts val="0"/>
              </a:spcBef>
              <a:spcAft>
                <a:spcPts val="0"/>
              </a:spcAft>
              <a:buClr>
                <a:schemeClr val="hlink"/>
              </a:buClr>
              <a:buSzPct val="100000"/>
              <a:buFont typeface="Noto Sans Symbols"/>
              <a:buNone/>
            </a:pPr>
            <a:endParaRPr sz="2800" b="0" i="0" u="none" strike="noStrike" cap="none" dirty="0">
              <a:solidFill>
                <a:schemeClr val="lt1"/>
              </a:solidFill>
              <a:sym typeface="Tahoma"/>
            </a:endParaRPr>
          </a:p>
        </p:txBody>
      </p:sp>
      <p:sp>
        <p:nvSpPr>
          <p:cNvPr id="101" name="Shape 101"/>
          <p:cNvSpPr txBox="1">
            <a:spLocks noGrp="1"/>
          </p:cNvSpPr>
          <p:nvPr>
            <p:ph type="ctrTitle"/>
          </p:nvPr>
        </p:nvSpPr>
        <p:spPr>
          <a:xfrm>
            <a:off x="1851900" y="231175"/>
            <a:ext cx="5440200" cy="1085700"/>
          </a:xfrm>
          <a:prstGeom prst="rect">
            <a:avLst/>
          </a:prstGeom>
          <a:noFill/>
          <a:ln>
            <a:noFill/>
          </a:ln>
        </p:spPr>
        <p:txBody>
          <a:bodyPr lIns="91425" tIns="91425" rIns="91425" bIns="91425" anchor="b" anchorCtr="1">
            <a:noAutofit/>
          </a:bodyPr>
          <a:lstStyle/>
          <a:p>
            <a:pPr marL="0" marR="0" lvl="0" indent="0" algn="l" rtl="0">
              <a:lnSpc>
                <a:spcPct val="100000"/>
              </a:lnSpc>
              <a:spcBef>
                <a:spcPts val="0"/>
              </a:spcBef>
              <a:spcAft>
                <a:spcPts val="0"/>
              </a:spcAft>
              <a:buClr>
                <a:schemeClr val="lt2"/>
              </a:buClr>
              <a:buSzPct val="25000"/>
              <a:buFont typeface="Tahoma"/>
              <a:buNone/>
            </a:pPr>
            <a:r>
              <a:rPr lang="en-US" sz="5400" b="0" i="0" u="none" strike="noStrike" cap="none" dirty="0">
                <a:solidFill>
                  <a:schemeClr val="lt2"/>
                </a:solidFill>
                <a:sym typeface="Tahoma"/>
              </a:rPr>
              <a:t>Today’s Goals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Assemble your Go Bag</a:t>
            </a:r>
          </a:p>
        </p:txBody>
      </p:sp>
      <p:sp>
        <p:nvSpPr>
          <p:cNvPr id="223" name="Shape 223"/>
          <p:cNvSpPr txBox="1">
            <a:spLocks noGrp="1"/>
          </p:cNvSpPr>
          <p:nvPr>
            <p:ph type="body" idx="1"/>
          </p:nvPr>
        </p:nvSpPr>
        <p:spPr>
          <a:xfrm>
            <a:off x="457200" y="1595650"/>
            <a:ext cx="8229600" cy="4776600"/>
          </a:xfrm>
          <a:prstGeom prst="rect">
            <a:avLst/>
          </a:prstGeom>
          <a:noFill/>
          <a:ln>
            <a:noFill/>
          </a:ln>
        </p:spPr>
        <p:txBody>
          <a:bodyPr lIns="91425" tIns="91425" rIns="91425" bIns="91425" anchor="t" anchorCtr="0">
            <a:noAutofit/>
          </a:bodyPr>
          <a:lstStyle/>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Change of clothes</a:t>
            </a:r>
          </a:p>
          <a:p>
            <a:pPr marL="0" marR="0" lvl="0" indent="0" algn="l" rtl="0">
              <a:lnSpc>
                <a:spcPct val="90000"/>
              </a:lnSpc>
              <a:spcBef>
                <a:spcPts val="640"/>
              </a:spcBef>
              <a:spcAft>
                <a:spcPts val="0"/>
              </a:spcAft>
              <a:buNone/>
            </a:pPr>
            <a:endParaRPr dirty="0"/>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Flashlight/radio/ extra batteries</a:t>
            </a:r>
          </a:p>
          <a:p>
            <a:pPr marL="0" marR="0" lvl="0" indent="0" algn="l" rtl="0">
              <a:lnSpc>
                <a:spcPct val="90000"/>
              </a:lnSpc>
              <a:spcBef>
                <a:spcPts val="640"/>
              </a:spcBef>
              <a:spcAft>
                <a:spcPts val="0"/>
              </a:spcAft>
              <a:buNone/>
            </a:pPr>
            <a:endParaRPr dirty="0"/>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Sanitation supplies</a:t>
            </a:r>
          </a:p>
          <a:p>
            <a:pPr marL="0" marR="0" lvl="0" indent="0" algn="l" rtl="0">
              <a:lnSpc>
                <a:spcPct val="90000"/>
              </a:lnSpc>
              <a:spcBef>
                <a:spcPts val="640"/>
              </a:spcBef>
              <a:spcAft>
                <a:spcPts val="0"/>
              </a:spcAft>
              <a:buNone/>
            </a:pPr>
            <a:endParaRPr dirty="0"/>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Pet supplies</a:t>
            </a: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162560" marR="0" lvl="0" indent="-10160" algn="l" rtl="0">
              <a:lnSpc>
                <a:spcPct val="9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Assemble your G</a:t>
            </a:r>
            <a:r>
              <a:rPr lang="en-US" dirty="0"/>
              <a:t>rab List</a:t>
            </a:r>
          </a:p>
        </p:txBody>
      </p:sp>
      <p:sp>
        <p:nvSpPr>
          <p:cNvPr id="230" name="Shape 230"/>
          <p:cNvSpPr txBox="1">
            <a:spLocks noGrp="1"/>
          </p:cNvSpPr>
          <p:nvPr>
            <p:ph type="body" idx="1"/>
          </p:nvPr>
        </p:nvSpPr>
        <p:spPr>
          <a:xfrm>
            <a:off x="457200" y="1757575"/>
            <a:ext cx="8229600" cy="4776600"/>
          </a:xfrm>
          <a:prstGeom prst="rect">
            <a:avLst/>
          </a:prstGeom>
          <a:noFill/>
          <a:ln>
            <a:noFill/>
          </a:ln>
        </p:spPr>
        <p:txBody>
          <a:bodyPr lIns="91425" tIns="91425" rIns="91425" bIns="91425" anchor="t" anchorCtr="0">
            <a:noAutofit/>
          </a:bodyPr>
          <a:lstStyle/>
          <a:p>
            <a:pPr marL="342900" marR="0" lvl="0" indent="-190500" algn="l" rtl="0">
              <a:lnSpc>
                <a:spcPct val="90000"/>
              </a:lnSpc>
              <a:spcBef>
                <a:spcPts val="0"/>
              </a:spcBef>
              <a:spcAft>
                <a:spcPts val="0"/>
              </a:spcAft>
              <a:buClr>
                <a:schemeClr val="hlink"/>
              </a:buClr>
              <a:buSzPct val="100000"/>
              <a:buFont typeface="Noto Sans Symbols"/>
              <a:buChar char="■"/>
            </a:pPr>
            <a:r>
              <a:rPr lang="en-US" dirty="0"/>
              <a:t>List should only have items that will fit in the car, with the people and pets in the car</a:t>
            </a:r>
          </a:p>
          <a:p>
            <a:pPr marL="0" marR="0" lvl="0" indent="0" algn="l" rtl="0">
              <a:lnSpc>
                <a:spcPct val="90000"/>
              </a:lnSpc>
              <a:spcBef>
                <a:spcPts val="0"/>
              </a:spcBef>
              <a:spcAft>
                <a:spcPts val="0"/>
              </a:spcAft>
              <a:buNone/>
            </a:pPr>
            <a:endParaRPr dirty="0"/>
          </a:p>
          <a:p>
            <a:pPr marL="342900" marR="0" lvl="0" indent="-190500" algn="l" rtl="0">
              <a:lnSpc>
                <a:spcPct val="90000"/>
              </a:lnSpc>
              <a:spcBef>
                <a:spcPts val="640"/>
              </a:spcBef>
              <a:spcAft>
                <a:spcPts val="0"/>
              </a:spcAft>
              <a:buClr>
                <a:schemeClr val="hlink"/>
              </a:buClr>
              <a:buSzPct val="100000"/>
              <a:buFont typeface="Noto Sans Symbols"/>
              <a:buChar char="■"/>
            </a:pPr>
            <a:r>
              <a:rPr lang="en-US" dirty="0"/>
              <a:t>Make two copies, one that you look at regularly (inside the kitchen cabinet?) and one that is in your go bag.</a:t>
            </a: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162560" marR="0" lvl="0" indent="-10160" algn="l" rtl="0">
              <a:lnSpc>
                <a:spcPct val="9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138074"/>
            <a:ext cx="8229600" cy="1058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First Aid Kit</a:t>
            </a:r>
          </a:p>
        </p:txBody>
      </p:sp>
      <p:sp>
        <p:nvSpPr>
          <p:cNvPr id="236" name="Shape 236"/>
          <p:cNvSpPr txBox="1">
            <a:spLocks noGrp="1"/>
          </p:cNvSpPr>
          <p:nvPr>
            <p:ph type="body" idx="1"/>
          </p:nvPr>
        </p:nvSpPr>
        <p:spPr>
          <a:xfrm>
            <a:off x="4640250" y="1196775"/>
            <a:ext cx="4128300" cy="56010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Aspirin or Tylenol</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antihistamine</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Small trash bag</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scissors</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Pencil &amp; paper </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 ace wrap</a:t>
            </a:r>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 any family info on allergies, diabetes </a:t>
            </a:r>
            <a:r>
              <a:rPr lang="en-US" sz="3200" b="0" i="0" u="none" strike="noStrike" cap="none" dirty="0" err="1">
                <a:solidFill>
                  <a:schemeClr val="lt1"/>
                </a:solidFill>
                <a:sym typeface="Tahoma"/>
              </a:rPr>
              <a:t>etc</a:t>
            </a:r>
            <a:endParaRPr lang="en-US" sz="3200" b="0" i="0" u="none" strike="noStrike" cap="none" dirty="0">
              <a:solidFill>
                <a:schemeClr val="lt1"/>
              </a:solidFill>
              <a:sym typeface="Tahoma"/>
            </a:endParaRPr>
          </a:p>
          <a:p>
            <a:pPr marL="162560" marR="0" lvl="0" indent="-10160" algn="l" rtl="0">
              <a:lnSpc>
                <a:spcPct val="10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
        <p:nvSpPr>
          <p:cNvPr id="237" name="Shape 237"/>
          <p:cNvSpPr txBox="1">
            <a:spLocks noGrp="1"/>
          </p:cNvSpPr>
          <p:nvPr>
            <p:ph type="body" idx="1"/>
          </p:nvPr>
        </p:nvSpPr>
        <p:spPr>
          <a:xfrm>
            <a:off x="511800" y="1119975"/>
            <a:ext cx="4128300" cy="5617500"/>
          </a:xfrm>
          <a:prstGeom prst="rect">
            <a:avLst/>
          </a:prstGeom>
          <a:noFill/>
          <a:ln>
            <a:noFill/>
          </a:ln>
        </p:spPr>
        <p:txBody>
          <a:bodyPr lIns="91425" tIns="91425" rIns="91425" bIns="91425" anchor="t" anchorCtr="0">
            <a:noAutofit/>
          </a:bodyPr>
          <a:lstStyle/>
          <a:p>
            <a:pPr marL="342900" marR="0" lvl="0" indent="-190500" algn="l" rtl="0">
              <a:lnSpc>
                <a:spcPct val="9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Variety of bandages</a:t>
            </a:r>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Antibiotic ointment</a:t>
            </a:r>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Antiseptic wipes</a:t>
            </a:r>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Tweezers </a:t>
            </a:r>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Cold compress</a:t>
            </a:r>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Gloves</a:t>
            </a:r>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Gauze pads and roller bandages</a:t>
            </a:r>
          </a:p>
          <a:p>
            <a:pPr marL="342900" marR="0" lvl="0" indent="-190500" algn="l" rtl="0">
              <a:lnSpc>
                <a:spcPct val="9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Thermometer</a:t>
            </a:r>
          </a:p>
          <a:p>
            <a:pPr marL="162560" marR="0" lvl="0" indent="-10160" algn="l" rtl="0">
              <a:lnSpc>
                <a:spcPct val="9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162560" marR="0" lvl="0" indent="-10160" algn="l" rtl="0">
              <a:lnSpc>
                <a:spcPct val="9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9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“Ready, Set, </a:t>
            </a:r>
            <a:r>
              <a:rPr lang="en-US" sz="4800" b="1" i="1" u="none" strike="noStrike" cap="none" dirty="0">
                <a:solidFill>
                  <a:schemeClr val="lt1"/>
                </a:solidFill>
                <a:sym typeface="Tahoma"/>
              </a:rPr>
              <a:t>Go </a:t>
            </a:r>
            <a:r>
              <a:rPr lang="en-US" sz="3200" b="0" i="0" u="none" strike="noStrike" cap="none" dirty="0">
                <a:solidFill>
                  <a:schemeClr val="lt1"/>
                </a:solidFill>
                <a:sym typeface="Tahoma"/>
              </a:rPr>
              <a:t>”</a:t>
            </a:r>
          </a:p>
        </p:txBody>
      </p:sp>
      <p:sp>
        <p:nvSpPr>
          <p:cNvPr id="243" name="Shape 243"/>
          <p:cNvSpPr txBox="1">
            <a:spLocks noGrp="1"/>
          </p:cNvSpPr>
          <p:nvPr>
            <p:ph type="ctrTitle"/>
          </p:nvPr>
        </p:nvSpPr>
        <p:spPr>
          <a:xfrm>
            <a:off x="685800" y="1768475"/>
            <a:ext cx="7772400" cy="1736699"/>
          </a:xfrm>
          <a:prstGeom prst="rect">
            <a:avLst/>
          </a:prstGeom>
          <a:noFill/>
          <a:ln>
            <a:noFill/>
          </a:ln>
        </p:spPr>
        <p:txBody>
          <a:bodyPr lIns="91425" tIns="91425" rIns="91425" bIns="91425" anchor="b" anchorCtr="1">
            <a:noAutofit/>
          </a:bodyPr>
          <a:lstStyle/>
          <a:p>
            <a:pPr marL="0" marR="0" lvl="0" indent="0" algn="ctr" rtl="0">
              <a:lnSpc>
                <a:spcPct val="100000"/>
              </a:lnSpc>
              <a:spcBef>
                <a:spcPts val="0"/>
              </a:spcBef>
              <a:spcAft>
                <a:spcPts val="0"/>
              </a:spcAft>
              <a:buClr>
                <a:schemeClr val="lt2"/>
              </a:buClr>
              <a:buSzPct val="25000"/>
              <a:buFont typeface="Tahoma"/>
              <a:buNone/>
            </a:pPr>
            <a:r>
              <a:rPr lang="en-US" sz="5400" b="0" i="0" u="none" strike="noStrike" cap="none" dirty="0">
                <a:solidFill>
                  <a:schemeClr val="lt2"/>
                </a:solidFill>
                <a:sym typeface="Tahoma"/>
              </a:rPr>
              <a:t>Wildfire is Coming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48962"/>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dirty="0"/>
              <a:t>Pre-Evacuation steps – if time allows – Grab List</a:t>
            </a:r>
          </a:p>
        </p:txBody>
      </p:sp>
      <p:sp>
        <p:nvSpPr>
          <p:cNvPr id="250" name="Shape 250"/>
          <p:cNvSpPr txBox="1">
            <a:spLocks noGrp="1"/>
          </p:cNvSpPr>
          <p:nvPr>
            <p:ph type="body" idx="1"/>
          </p:nvPr>
        </p:nvSpPr>
        <p:spPr>
          <a:xfrm>
            <a:off x="457200" y="1348825"/>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dirty="0"/>
              <a:t>Load pets in carriers first</a:t>
            </a:r>
          </a:p>
          <a:p>
            <a:pPr marL="0" marR="0" lvl="0" indent="0" algn="l" rtl="0">
              <a:lnSpc>
                <a:spcPct val="100000"/>
              </a:lnSpc>
              <a:spcBef>
                <a:spcPts val="0"/>
              </a:spcBef>
              <a:spcAft>
                <a:spcPts val="0"/>
              </a:spcAft>
              <a:buNone/>
            </a:pPr>
            <a:endParaRPr sz="600" dirty="0"/>
          </a:p>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Easily carried valuables</a:t>
            </a:r>
          </a:p>
          <a:p>
            <a:pPr marL="0" marR="0" lvl="0" indent="0" algn="l" rtl="0">
              <a:lnSpc>
                <a:spcPct val="100000"/>
              </a:lnSpc>
              <a:spcBef>
                <a:spcPts val="0"/>
              </a:spcBef>
              <a:spcAft>
                <a:spcPts val="0"/>
              </a:spcAft>
              <a:buNone/>
            </a:pPr>
            <a:endParaRPr sz="600"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Photos</a:t>
            </a:r>
          </a:p>
          <a:p>
            <a:pPr marL="0" marR="0" lvl="0" indent="0" algn="l" rtl="0">
              <a:lnSpc>
                <a:spcPct val="100000"/>
              </a:lnSpc>
              <a:spcBef>
                <a:spcPts val="640"/>
              </a:spcBef>
              <a:spcAft>
                <a:spcPts val="0"/>
              </a:spcAft>
              <a:buNone/>
            </a:pPr>
            <a:endParaRPr sz="600"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PC or hard drive</a:t>
            </a:r>
          </a:p>
          <a:p>
            <a:pPr marL="0" marR="0" lvl="0" indent="0" algn="l" rtl="0">
              <a:lnSpc>
                <a:spcPct val="100000"/>
              </a:lnSpc>
              <a:spcBef>
                <a:spcPts val="640"/>
              </a:spcBef>
              <a:spcAft>
                <a:spcPts val="0"/>
              </a:spcAft>
              <a:buNone/>
            </a:pPr>
            <a:endParaRPr sz="600"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Chargers </a:t>
            </a:r>
          </a:p>
          <a:p>
            <a:pPr marL="0" marR="0" lvl="0" indent="0" algn="l" rtl="0">
              <a:lnSpc>
                <a:spcPct val="100000"/>
              </a:lnSpc>
              <a:spcBef>
                <a:spcPts val="640"/>
              </a:spcBef>
              <a:spcAft>
                <a:spcPts val="0"/>
              </a:spcAft>
              <a:buNone/>
            </a:pPr>
            <a:endParaRPr sz="600"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Insurance documents</a:t>
            </a:r>
          </a:p>
          <a:p>
            <a:pPr marL="0" marR="0" lvl="0" indent="0" algn="l" rtl="0">
              <a:lnSpc>
                <a:spcPct val="100000"/>
              </a:lnSpc>
              <a:spcBef>
                <a:spcPts val="640"/>
              </a:spcBef>
              <a:spcAft>
                <a:spcPts val="0"/>
              </a:spcAft>
              <a:buNone/>
            </a:pPr>
            <a:endParaRPr sz="600" dirty="0"/>
          </a:p>
          <a:p>
            <a:pPr marL="0" marR="0" lvl="0" indent="0" algn="l" rtl="0">
              <a:lnSpc>
                <a:spcPct val="100000"/>
              </a:lnSpc>
              <a:spcBef>
                <a:spcPts val="640"/>
              </a:spcBef>
              <a:spcAft>
                <a:spcPts val="0"/>
              </a:spcAft>
              <a:buNone/>
            </a:pPr>
            <a:r>
              <a:rPr lang="en-US" dirty="0"/>
              <a:t> </a:t>
            </a:r>
            <a:r>
              <a:rPr lang="en-US" sz="3200" b="0" i="0" u="none" strike="noStrike" cap="none" dirty="0">
                <a:solidFill>
                  <a:schemeClr val="lt1"/>
                </a:solidFill>
                <a:sym typeface="Tahoma"/>
              </a:rPr>
              <a:t>Keep </a:t>
            </a:r>
            <a:r>
              <a:rPr lang="en-US" dirty="0"/>
              <a:t>a</a:t>
            </a:r>
            <a:r>
              <a:rPr lang="en-US" sz="3200" b="0" i="0" u="none" strike="noStrike" cap="none" dirty="0">
                <a:solidFill>
                  <a:schemeClr val="lt1"/>
                </a:solidFill>
                <a:sym typeface="Tahoma"/>
              </a:rPr>
              <a:t> list of last minute things to grab somewhere handy </a:t>
            </a:r>
          </a:p>
          <a:p>
            <a:pPr marL="162560" marR="0" lvl="0" indent="-10160" algn="l" rtl="0">
              <a:lnSpc>
                <a:spcPct val="10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162560" marR="0" lvl="0" indent="-10160" algn="l" rtl="0">
              <a:lnSpc>
                <a:spcPct val="100000"/>
              </a:lnSpc>
              <a:spcBef>
                <a:spcPts val="640"/>
              </a:spcBef>
              <a:spcAft>
                <a:spcPts val="0"/>
              </a:spcAft>
              <a:buClr>
                <a:schemeClr val="hlink"/>
              </a:buClr>
              <a:buSzPct val="25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Pre-Evacuation steps – if time allows – Outside</a:t>
            </a:r>
          </a:p>
        </p:txBody>
      </p:sp>
      <p:sp>
        <p:nvSpPr>
          <p:cNvPr id="256" name="Shape 256"/>
          <p:cNvSpPr txBox="1">
            <a:spLocks noGrp="1"/>
          </p:cNvSpPr>
          <p:nvPr>
            <p:ph type="body" idx="1"/>
          </p:nvPr>
        </p:nvSpPr>
        <p:spPr>
          <a:xfrm>
            <a:off x="457200" y="1749800"/>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dirty="0"/>
              <a:t>Check the 5' zone. </a:t>
            </a:r>
            <a:r>
              <a:rPr lang="en-US" sz="3200" b="0" i="0" u="none" strike="noStrike" cap="none" dirty="0">
                <a:solidFill>
                  <a:schemeClr val="lt1"/>
                </a:solidFill>
                <a:sym typeface="Tahoma"/>
              </a:rPr>
              <a:t>Put flammable items, patio furniture </a:t>
            </a:r>
            <a:r>
              <a:rPr lang="en-US" sz="3200" b="0" i="0" u="none" strike="noStrike" cap="none" dirty="0" err="1">
                <a:solidFill>
                  <a:schemeClr val="lt1"/>
                </a:solidFill>
                <a:sym typeface="Tahoma"/>
              </a:rPr>
              <a:t>etc</a:t>
            </a:r>
            <a:r>
              <a:rPr lang="en-US" sz="3200" b="0" i="0" u="none" strike="noStrike" cap="none" dirty="0">
                <a:solidFill>
                  <a:schemeClr val="lt1"/>
                </a:solidFill>
                <a:sym typeface="Tahoma"/>
              </a:rPr>
              <a:t>, inside or out</a:t>
            </a:r>
            <a:r>
              <a:rPr lang="en-US" dirty="0"/>
              <a:t>side </a:t>
            </a:r>
            <a:r>
              <a:rPr lang="en-US" sz="3200" b="0" i="0" u="none" strike="noStrike" cap="none" dirty="0">
                <a:solidFill>
                  <a:schemeClr val="lt1"/>
                </a:solidFill>
                <a:sym typeface="Tahoma"/>
              </a:rPr>
              <a:t>away from the hou</a:t>
            </a:r>
            <a:r>
              <a:rPr lang="en-US" dirty="0"/>
              <a:t>se more than 30’</a:t>
            </a:r>
          </a:p>
          <a:p>
            <a:pPr marL="0" marR="0" lvl="0" indent="0" algn="l" rtl="0">
              <a:lnSpc>
                <a:spcPct val="100000"/>
              </a:lnSpc>
              <a:spcBef>
                <a:spcPts val="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Turn off propane tanks</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Move BBQ away from structures</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Pre-Evacuation steps – if time allows – Outside</a:t>
            </a:r>
          </a:p>
        </p:txBody>
      </p:sp>
      <p:sp>
        <p:nvSpPr>
          <p:cNvPr id="262" name="Shape 262"/>
          <p:cNvSpPr txBox="1">
            <a:spLocks noGrp="1"/>
          </p:cNvSpPr>
          <p:nvPr>
            <p:ph type="body" idx="1"/>
          </p:nvPr>
        </p:nvSpPr>
        <p:spPr>
          <a:xfrm>
            <a:off x="457200" y="2016500"/>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640"/>
              </a:spcBef>
              <a:spcAft>
                <a:spcPts val="0"/>
              </a:spcAft>
              <a:buClr>
                <a:schemeClr val="hlink"/>
              </a:buClr>
              <a:buSzPct val="100000"/>
              <a:buFont typeface="Noto Sans Symbols"/>
              <a:buChar char="■"/>
            </a:pPr>
            <a:r>
              <a:rPr lang="en-US" dirty="0"/>
              <a:t>Open wooden gates - disconnect fence from house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Livestock closed in coop, stable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C</a:t>
            </a:r>
            <a:r>
              <a:rPr lang="en-US" sz="3200" b="0" i="0" u="none" strike="noStrike" cap="none" dirty="0">
                <a:solidFill>
                  <a:schemeClr val="lt1"/>
                </a:solidFill>
                <a:sym typeface="Tahoma"/>
              </a:rPr>
              <a:t>heck on your neighbors</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Pre-Evacuation steps – if time allows – Outside</a:t>
            </a:r>
          </a:p>
        </p:txBody>
      </p:sp>
      <p:sp>
        <p:nvSpPr>
          <p:cNvPr id="268" name="Shape 268"/>
          <p:cNvSpPr txBox="1">
            <a:spLocks noGrp="1"/>
          </p:cNvSpPr>
          <p:nvPr>
            <p:ph type="body" idx="1"/>
          </p:nvPr>
        </p:nvSpPr>
        <p:spPr>
          <a:xfrm>
            <a:off x="457200" y="1683125"/>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Connect garden hoses/stream </a:t>
            </a:r>
            <a:r>
              <a:rPr lang="en-US" dirty="0"/>
              <a:t>nozzle - </a:t>
            </a:r>
            <a:r>
              <a:rPr lang="en-US" sz="3200" b="0" i="0" u="none" strike="noStrike" cap="none" dirty="0">
                <a:solidFill>
                  <a:schemeClr val="lt1"/>
                </a:solidFill>
                <a:sym typeface="Tahoma"/>
              </a:rPr>
              <a:t>leave sprinklers off</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Fill buckets, place outside near doors</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Run water in gutters if they have leaves</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Dampen 5' combustibles (deck edge)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Pre-Evacuation steps – if time allows – Outside</a:t>
            </a:r>
          </a:p>
        </p:txBody>
      </p:sp>
      <p:sp>
        <p:nvSpPr>
          <p:cNvPr id="274" name="Shape 274"/>
          <p:cNvSpPr txBox="1">
            <a:spLocks noGrp="1"/>
          </p:cNvSpPr>
          <p:nvPr>
            <p:ph type="body" idx="1"/>
          </p:nvPr>
        </p:nvSpPr>
        <p:spPr>
          <a:xfrm>
            <a:off x="457200" y="2073575"/>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Place a ladder by the corner of your home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C</a:t>
            </a:r>
            <a:r>
              <a:rPr lang="en-US" sz="3200" b="0" i="0" u="none" strike="noStrike" cap="none" dirty="0">
                <a:solidFill>
                  <a:schemeClr val="lt1"/>
                </a:solidFill>
                <a:sym typeface="Tahoma"/>
              </a:rPr>
              <a:t>heck on your neighbors</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Pre-Evacuation steps – if time allows – Indoors</a:t>
            </a:r>
          </a:p>
        </p:txBody>
      </p:sp>
      <p:sp>
        <p:nvSpPr>
          <p:cNvPr id="280" name="Shape 280"/>
          <p:cNvSpPr txBox="1">
            <a:spLocks noGrp="1"/>
          </p:cNvSpPr>
          <p:nvPr>
            <p:ph type="body" idx="1"/>
          </p:nvPr>
        </p:nvSpPr>
        <p:spPr>
          <a:xfrm>
            <a:off x="457200" y="1838325"/>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Shut all doors</a:t>
            </a:r>
            <a:r>
              <a:rPr lang="en-US" dirty="0"/>
              <a:t>, windows and screens</a:t>
            </a:r>
          </a:p>
          <a:p>
            <a:pPr marL="0" marR="0" lvl="0" indent="0" algn="l" rtl="0">
              <a:lnSpc>
                <a:spcPct val="100000"/>
              </a:lnSpc>
              <a:spcBef>
                <a:spcPts val="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Shut off gas and AC</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Leave your lights on interior and ou</a:t>
            </a:r>
            <a:r>
              <a:rPr lang="en-US" dirty="0"/>
              <a:t>tside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dirty="0"/>
              <a:t>Review grab list, video home tour</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subTitle" idx="1"/>
          </p:nvPr>
        </p:nvSpPr>
        <p:spPr>
          <a:xfrm>
            <a:off x="1371599" y="3067333"/>
            <a:ext cx="6400800" cy="175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a:t>
            </a:r>
            <a:r>
              <a:rPr lang="en-US" sz="4800" b="1" i="1" u="none" strike="noStrike" cap="none" dirty="0">
                <a:solidFill>
                  <a:schemeClr val="lt1"/>
                </a:solidFill>
                <a:sym typeface="Tahoma"/>
              </a:rPr>
              <a:t>Ready </a:t>
            </a:r>
            <a:r>
              <a:rPr lang="en-US" sz="3200" b="0" i="0" u="none" strike="noStrike" cap="none" dirty="0">
                <a:solidFill>
                  <a:schemeClr val="lt1"/>
                </a:solidFill>
                <a:sym typeface="Tahoma"/>
              </a:rPr>
              <a:t>”</a:t>
            </a:r>
          </a:p>
        </p:txBody>
      </p:sp>
      <p:sp>
        <p:nvSpPr>
          <p:cNvPr id="107" name="Shape 107"/>
          <p:cNvSpPr txBox="1">
            <a:spLocks noGrp="1"/>
          </p:cNvSpPr>
          <p:nvPr>
            <p:ph type="ctrTitle"/>
          </p:nvPr>
        </p:nvSpPr>
        <p:spPr>
          <a:xfrm>
            <a:off x="685799" y="717597"/>
            <a:ext cx="7772400" cy="1736700"/>
          </a:xfrm>
          <a:prstGeom prst="rect">
            <a:avLst/>
          </a:prstGeom>
          <a:noFill/>
          <a:ln>
            <a:noFill/>
          </a:ln>
        </p:spPr>
        <p:txBody>
          <a:bodyPr lIns="91425" tIns="91425" rIns="91425" bIns="91425" anchor="b" anchorCtr="1">
            <a:noAutofit/>
          </a:bodyPr>
          <a:lstStyle/>
          <a:p>
            <a:pPr marL="0" marR="0" lvl="0" indent="0" algn="ctr" rtl="0">
              <a:lnSpc>
                <a:spcPct val="100000"/>
              </a:lnSpc>
              <a:spcBef>
                <a:spcPts val="0"/>
              </a:spcBef>
              <a:spcAft>
                <a:spcPts val="0"/>
              </a:spcAft>
              <a:buClr>
                <a:schemeClr val="lt2"/>
              </a:buClr>
              <a:buSzPct val="25000"/>
              <a:buFont typeface="Tahoma"/>
              <a:buNone/>
            </a:pPr>
            <a:r>
              <a:rPr lang="en-US" sz="5400" b="0" i="0" u="none" strike="noStrike" cap="none" dirty="0">
                <a:solidFill>
                  <a:schemeClr val="lt2"/>
                </a:solidFill>
                <a:sym typeface="Tahoma"/>
              </a:rPr>
              <a:t>Defensible Space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When it is time to leave</a:t>
            </a:r>
          </a:p>
        </p:txBody>
      </p:sp>
      <p:sp>
        <p:nvSpPr>
          <p:cNvPr id="286" name="Shape 286"/>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Review your evacuation plan checklist</a:t>
            </a:r>
          </a:p>
          <a:p>
            <a:pPr marL="0" marR="0" lvl="0" indent="0" algn="l" rtl="0">
              <a:lnSpc>
                <a:spcPct val="100000"/>
              </a:lnSpc>
              <a:spcBef>
                <a:spcPts val="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Make sure your emergency kit is in your vehicle</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Cover up to protect yourself from embers</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Don’t wait for an evacuation order – if you feel threatened</a:t>
            </a:r>
            <a:r>
              <a:rPr lang="en-US" dirty="0"/>
              <a:t>, LEAVE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How to pack your car</a:t>
            </a:r>
          </a:p>
        </p:txBody>
      </p:sp>
      <p:sp>
        <p:nvSpPr>
          <p:cNvPr id="292" name="Shape 292"/>
          <p:cNvSpPr txBox="1">
            <a:spLocks noGrp="1"/>
          </p:cNvSpPr>
          <p:nvPr>
            <p:ph type="body" idx="1"/>
          </p:nvPr>
        </p:nvSpPr>
        <p:spPr>
          <a:xfrm>
            <a:off x="412650" y="1417625"/>
            <a:ext cx="8318700" cy="1436100"/>
          </a:xfrm>
          <a:prstGeom prst="rect">
            <a:avLst/>
          </a:prstGeom>
          <a:noFill/>
          <a:ln>
            <a:noFill/>
          </a:ln>
        </p:spPr>
        <p:txBody>
          <a:bodyPr lIns="91425" tIns="91425" rIns="91425" bIns="91425" anchor="t" anchorCtr="0">
            <a:noAutofit/>
          </a:bodyPr>
          <a:lstStyle/>
          <a:p>
            <a:pPr marL="162560" marR="0" lvl="0" indent="-10160" algn="ctr"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Think about the items that you are taking and how they will fit into your vehicle. </a:t>
            </a:r>
          </a:p>
          <a:p>
            <a:pPr marL="162560" marR="0" lvl="0" indent="-10160" algn="ctr"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Make room for people and pets first.  </a:t>
            </a:r>
          </a:p>
        </p:txBody>
      </p:sp>
      <p:pic>
        <p:nvPicPr>
          <p:cNvPr id="293" name="Shape 293" descr="Image result for full car trunk"/>
          <p:cNvPicPr preferRelativeResize="0"/>
          <p:nvPr/>
        </p:nvPicPr>
        <p:blipFill>
          <a:blip r:embed="rId3">
            <a:alphaModFix/>
          </a:blip>
          <a:stretch>
            <a:fillRect/>
          </a:stretch>
        </p:blipFill>
        <p:spPr>
          <a:xfrm>
            <a:off x="1465512" y="3175249"/>
            <a:ext cx="6124125" cy="3204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LEAVE</a:t>
            </a:r>
          </a:p>
        </p:txBody>
      </p:sp>
      <p:sp>
        <p:nvSpPr>
          <p:cNvPr id="300" name="Shape 300"/>
          <p:cNvSpPr txBox="1">
            <a:spLocks noGrp="1"/>
          </p:cNvSpPr>
          <p:nvPr>
            <p:ph type="body" idx="1"/>
          </p:nvPr>
        </p:nvSpPr>
        <p:spPr>
          <a:xfrm>
            <a:off x="457200" y="1600200"/>
            <a:ext cx="8229600" cy="4495800"/>
          </a:xfrm>
          <a:prstGeom prst="rect">
            <a:avLst/>
          </a:prstGeom>
        </p:spPr>
        <p:txBody>
          <a:bodyPr lIns="91425" tIns="91425" rIns="91425" bIns="91425" anchor="t" anchorCtr="0">
            <a:noAutofit/>
          </a:bodyPr>
          <a:lstStyle/>
          <a:p>
            <a:pPr marL="457200" lvl="0" indent="-228600" rtl="0">
              <a:spcBef>
                <a:spcPts val="0"/>
              </a:spcBef>
            </a:pPr>
            <a:r>
              <a:rPr lang="en-US" dirty="0"/>
              <a:t>Evacuation by authorities is not optional, help the firefighters and police do their job and leave promptly to safety.</a:t>
            </a:r>
          </a:p>
          <a:p>
            <a:pPr marL="0" lvl="0" indent="0" rtl="0">
              <a:spcBef>
                <a:spcPts val="0"/>
              </a:spcBef>
              <a:buNone/>
            </a:pPr>
            <a:endParaRPr dirty="0"/>
          </a:p>
          <a:p>
            <a:pPr marL="457200" lvl="0" indent="-228600" rtl="0">
              <a:spcBef>
                <a:spcPts val="0"/>
              </a:spcBef>
            </a:pPr>
            <a:r>
              <a:rPr lang="en-US" dirty="0"/>
              <a:t>Go to your meeting location</a:t>
            </a:r>
          </a:p>
          <a:p>
            <a:pPr marL="0" lvl="0" indent="0">
              <a:spcBef>
                <a:spcPts val="0"/>
              </a:spcBef>
              <a:buNone/>
            </a:pPr>
            <a:endParaRPr dirty="0"/>
          </a:p>
          <a:p>
            <a:pPr marL="457200" lvl="0" indent="-228600">
              <a:spcBef>
                <a:spcPts val="0"/>
              </a:spcBef>
            </a:pPr>
            <a:r>
              <a:rPr lang="en-US" dirty="0"/>
              <a:t>Let your family or out of state contact know where you 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Don't stay - the grim truth</a:t>
            </a:r>
          </a:p>
        </p:txBody>
      </p:sp>
      <p:sp>
        <p:nvSpPr>
          <p:cNvPr id="307" name="Shape 307"/>
          <p:cNvSpPr txBox="1">
            <a:spLocks noGrp="1"/>
          </p:cNvSpPr>
          <p:nvPr>
            <p:ph type="body" idx="1"/>
          </p:nvPr>
        </p:nvSpPr>
        <p:spPr>
          <a:xfrm>
            <a:off x="457200" y="1600200"/>
            <a:ext cx="8229600" cy="4495800"/>
          </a:xfrm>
          <a:prstGeom prst="rect">
            <a:avLst/>
          </a:prstGeom>
        </p:spPr>
        <p:txBody>
          <a:bodyPr lIns="91425" tIns="91425" rIns="91425" bIns="91425" anchor="t" anchorCtr="0">
            <a:noAutofit/>
          </a:bodyPr>
          <a:lstStyle/>
          <a:p>
            <a:pPr marL="457200" lvl="0" indent="-228600" rtl="0">
              <a:spcBef>
                <a:spcPts val="0"/>
              </a:spcBef>
            </a:pPr>
            <a:r>
              <a:rPr lang="en-US" dirty="0"/>
              <a:t>Stories of people who stay and fight fire are only told by people who survive.</a:t>
            </a:r>
          </a:p>
          <a:p>
            <a:pPr marL="0" lvl="0" indent="0" rtl="0">
              <a:spcBef>
                <a:spcPts val="0"/>
              </a:spcBef>
              <a:buNone/>
            </a:pPr>
            <a:endParaRPr dirty="0"/>
          </a:p>
          <a:p>
            <a:pPr marL="457200" lvl="0" indent="-228600" rtl="0">
              <a:spcBef>
                <a:spcPts val="0"/>
              </a:spcBef>
            </a:pPr>
            <a:r>
              <a:rPr lang="en-US" dirty="0"/>
              <a:t>Australia's "Stay and Defend" policy resulted in 210 people dying in 2009 - those people never got to tell their stories</a:t>
            </a:r>
          </a:p>
          <a:p>
            <a:pPr marL="0" lvl="0" indent="0" rtl="0">
              <a:spcBef>
                <a:spcPts val="0"/>
              </a:spcBef>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Don't stay - the grim truth</a:t>
            </a:r>
          </a:p>
        </p:txBody>
      </p:sp>
      <p:sp>
        <p:nvSpPr>
          <p:cNvPr id="314" name="Shape 314"/>
          <p:cNvSpPr txBox="1">
            <a:spLocks noGrp="1"/>
          </p:cNvSpPr>
          <p:nvPr>
            <p:ph type="body" idx="1"/>
          </p:nvPr>
        </p:nvSpPr>
        <p:spPr>
          <a:xfrm>
            <a:off x="457200" y="1600200"/>
            <a:ext cx="8229600" cy="4495800"/>
          </a:xfrm>
          <a:prstGeom prst="rect">
            <a:avLst/>
          </a:prstGeom>
        </p:spPr>
        <p:txBody>
          <a:bodyPr lIns="91425" tIns="91425" rIns="91425" bIns="91425" anchor="t" anchorCtr="0">
            <a:noAutofit/>
          </a:bodyPr>
          <a:lstStyle/>
          <a:p>
            <a:pPr marL="457200" lvl="0" indent="-228600" rtl="0">
              <a:spcBef>
                <a:spcPts val="0"/>
              </a:spcBef>
            </a:pPr>
            <a:r>
              <a:rPr lang="en-US" dirty="0"/>
              <a:t>CAL FIRE developed READY-SET-GO after Australia's disasters</a:t>
            </a:r>
          </a:p>
          <a:p>
            <a:pPr marL="0" lvl="0" indent="0" rtl="0">
              <a:spcBef>
                <a:spcPts val="0"/>
              </a:spcBef>
              <a:buNone/>
            </a:pPr>
            <a:endParaRPr dirty="0"/>
          </a:p>
          <a:p>
            <a:pPr marL="457200" lvl="0" indent="-228600" rtl="0">
              <a:spcBef>
                <a:spcPts val="0"/>
              </a:spcBef>
            </a:pPr>
            <a:r>
              <a:rPr lang="en-US" dirty="0"/>
              <a:t>Stay = funeral pyre, Late in leaving = die on the road in your car or running into flames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Questions?</a:t>
            </a:r>
          </a:p>
        </p:txBody>
      </p:sp>
      <p:sp>
        <p:nvSpPr>
          <p:cNvPr id="321" name="Shape 321"/>
          <p:cNvSpPr txBox="1">
            <a:spLocks noGrp="1"/>
          </p:cNvSpPr>
          <p:nvPr>
            <p:ph type="body" idx="1"/>
          </p:nvPr>
        </p:nvSpPr>
        <p:spPr>
          <a:xfrm>
            <a:off x="365150" y="1308675"/>
            <a:ext cx="4038600" cy="2787600"/>
          </a:xfrm>
          <a:prstGeom prst="rect">
            <a:avLst/>
          </a:prstGeom>
        </p:spPr>
        <p:txBody>
          <a:bodyPr lIns="91425" tIns="91425" rIns="91425" bIns="91425" anchor="t" anchorCtr="0">
            <a:noAutofit/>
          </a:bodyPr>
          <a:lstStyle/>
          <a:p>
            <a:pPr lvl="0">
              <a:spcBef>
                <a:spcPts val="0"/>
              </a:spcBef>
              <a:buNone/>
            </a:pPr>
            <a:r>
              <a:rPr lang="en-US" dirty="0"/>
              <a:t>Get started tonight- introduce yourself to the neighbor sitting next to you!</a:t>
            </a:r>
          </a:p>
        </p:txBody>
      </p:sp>
      <p:pic>
        <p:nvPicPr>
          <p:cNvPr id="322" name="Shape 322" descr="Image result for neighbors"/>
          <p:cNvPicPr preferRelativeResize="0"/>
          <p:nvPr/>
        </p:nvPicPr>
        <p:blipFill>
          <a:blip r:embed="rId3">
            <a:alphaModFix/>
          </a:blip>
          <a:stretch>
            <a:fillRect/>
          </a:stretch>
        </p:blipFill>
        <p:spPr>
          <a:xfrm>
            <a:off x="4065700" y="2961050"/>
            <a:ext cx="4621099" cy="3558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What to do after this workshop</a:t>
            </a:r>
          </a:p>
        </p:txBody>
      </p:sp>
      <p:sp>
        <p:nvSpPr>
          <p:cNvPr id="329" name="Shape 329"/>
          <p:cNvSpPr txBox="1">
            <a:spLocks noGrp="1"/>
          </p:cNvSpPr>
          <p:nvPr>
            <p:ph type="body" idx="1"/>
          </p:nvPr>
        </p:nvSpPr>
        <p:spPr>
          <a:xfrm>
            <a:off x="457200" y="1600200"/>
            <a:ext cx="8229600" cy="4495800"/>
          </a:xfrm>
          <a:prstGeom prst="rect">
            <a:avLst/>
          </a:prstGeom>
        </p:spPr>
        <p:txBody>
          <a:bodyPr lIns="91425" tIns="91425" rIns="91425" bIns="91425" anchor="t" anchorCtr="0">
            <a:noAutofit/>
          </a:bodyPr>
          <a:lstStyle/>
          <a:p>
            <a:pPr lvl="0">
              <a:spcBef>
                <a:spcPts val="0"/>
              </a:spcBef>
              <a:buNone/>
            </a:pPr>
            <a:r>
              <a:rPr lang="en-US" dirty="0"/>
              <a:t>1 - Finish updating phone numbers </a:t>
            </a:r>
          </a:p>
          <a:p>
            <a:pPr lvl="0">
              <a:spcBef>
                <a:spcPts val="0"/>
              </a:spcBef>
              <a:buNone/>
            </a:pPr>
            <a:endParaRPr dirty="0"/>
          </a:p>
          <a:p>
            <a:pPr lvl="0">
              <a:spcBef>
                <a:spcPts val="0"/>
              </a:spcBef>
              <a:buNone/>
            </a:pPr>
            <a:r>
              <a:rPr lang="en-US" dirty="0"/>
              <a:t>2 - Put your evacuation map in your glove box, post your grab list in the cupboard</a:t>
            </a:r>
          </a:p>
          <a:p>
            <a:pPr lvl="0">
              <a:spcBef>
                <a:spcPts val="0"/>
              </a:spcBef>
              <a:buNone/>
            </a:pPr>
            <a:endParaRPr dirty="0"/>
          </a:p>
          <a:p>
            <a:pPr lvl="0">
              <a:spcBef>
                <a:spcPts val="0"/>
              </a:spcBef>
              <a:buNone/>
            </a:pPr>
            <a:r>
              <a:rPr lang="en-US" dirty="0"/>
              <a:t>3 - Finish assembling your “Go bag”</a:t>
            </a:r>
          </a:p>
          <a:p>
            <a:pPr lvl="0">
              <a:spcBef>
                <a:spcPts val="0"/>
              </a:spcBef>
              <a:buNone/>
            </a:pPr>
            <a:endParaRPr dirty="0"/>
          </a:p>
          <a:p>
            <a:pPr lvl="0">
              <a:spcBef>
                <a:spcPts val="0"/>
              </a:spcBef>
              <a:buNone/>
            </a:pPr>
            <a:r>
              <a:rPr lang="en-US" dirty="0"/>
              <a:t>4 - Practice with your family!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28"/>
            <a:ext cx="5556900" cy="2809200"/>
          </a:xfrm>
          <a:prstGeom prst="rect">
            <a:avLst/>
          </a:prstGeom>
        </p:spPr>
        <p:txBody>
          <a:bodyPr lIns="91425" tIns="91425" rIns="91425" bIns="91425" anchor="ctr" anchorCtr="0">
            <a:noAutofit/>
          </a:bodyPr>
          <a:lstStyle/>
          <a:p>
            <a:pPr lvl="0">
              <a:spcBef>
                <a:spcPts val="0"/>
              </a:spcBef>
              <a:buNone/>
            </a:pPr>
            <a:r>
              <a:rPr lang="en-US" dirty="0"/>
              <a:t>Thank you from your Santa Clara County </a:t>
            </a:r>
            <a:r>
              <a:rPr lang="en-US" dirty="0" err="1"/>
              <a:t>FireSafe</a:t>
            </a:r>
            <a:r>
              <a:rPr lang="en-US" dirty="0"/>
              <a:t> Council</a:t>
            </a:r>
          </a:p>
        </p:txBody>
      </p:sp>
      <p:sp>
        <p:nvSpPr>
          <p:cNvPr id="336" name="Shape 336"/>
          <p:cNvSpPr txBox="1">
            <a:spLocks noGrp="1"/>
          </p:cNvSpPr>
          <p:nvPr>
            <p:ph type="body" idx="1"/>
          </p:nvPr>
        </p:nvSpPr>
        <p:spPr>
          <a:xfrm>
            <a:off x="457200" y="2861375"/>
            <a:ext cx="5771700" cy="675000"/>
          </a:xfrm>
          <a:prstGeom prst="rect">
            <a:avLst/>
          </a:prstGeom>
        </p:spPr>
        <p:txBody>
          <a:bodyPr lIns="91425" tIns="91425" rIns="91425" bIns="91425" anchor="t" anchorCtr="0">
            <a:noAutofit/>
          </a:bodyPr>
          <a:lstStyle/>
          <a:p>
            <a:pPr lvl="0" algn="ctr">
              <a:spcBef>
                <a:spcPts val="0"/>
              </a:spcBef>
              <a:buNone/>
            </a:pPr>
            <a:r>
              <a:rPr lang="en-US" dirty="0"/>
              <a:t>More Resources</a:t>
            </a:r>
          </a:p>
        </p:txBody>
      </p:sp>
      <p:sp>
        <p:nvSpPr>
          <p:cNvPr id="337" name="Shape 337"/>
          <p:cNvSpPr txBox="1">
            <a:spLocks noGrp="1"/>
          </p:cNvSpPr>
          <p:nvPr>
            <p:ph type="body" idx="2"/>
          </p:nvPr>
        </p:nvSpPr>
        <p:spPr>
          <a:xfrm>
            <a:off x="520050" y="3712825"/>
            <a:ext cx="8103900" cy="2470200"/>
          </a:xfrm>
          <a:prstGeom prst="rect">
            <a:avLst/>
          </a:prstGeom>
        </p:spPr>
        <p:txBody>
          <a:bodyPr lIns="91425" tIns="91425" rIns="91425" bIns="91425" anchor="t" anchorCtr="0">
            <a:noAutofit/>
          </a:bodyPr>
          <a:lstStyle/>
          <a:p>
            <a:pPr lvl="0">
              <a:spcBef>
                <a:spcPts val="0"/>
              </a:spcBef>
              <a:buNone/>
            </a:pPr>
            <a:r>
              <a:rPr lang="en-US" u="sng" dirty="0">
                <a:solidFill>
                  <a:schemeClr val="hlink"/>
                </a:solidFill>
                <a:hlinkClick r:id="rId3"/>
              </a:rPr>
              <a:t>https://www.sccgov.org/sites/oes/Pages/Office-of-Emergency-Services.aspx</a:t>
            </a:r>
          </a:p>
          <a:p>
            <a:pPr lvl="0">
              <a:spcBef>
                <a:spcPts val="0"/>
              </a:spcBef>
              <a:buNone/>
            </a:pPr>
            <a:r>
              <a:rPr lang="en-US" u="sng" dirty="0">
                <a:solidFill>
                  <a:schemeClr val="hlink"/>
                </a:solidFill>
                <a:hlinkClick r:id="rId4"/>
              </a:rPr>
              <a:t>http://www.fire.ca.gov/current_incidents</a:t>
            </a:r>
          </a:p>
          <a:p>
            <a:pPr lvl="0">
              <a:spcBef>
                <a:spcPts val="0"/>
              </a:spcBef>
              <a:buNone/>
            </a:pPr>
            <a:endParaRPr dirty="0"/>
          </a:p>
          <a:p>
            <a:pPr lvl="0">
              <a:spcBef>
                <a:spcPts val="0"/>
              </a:spcBef>
              <a:buNone/>
            </a:pPr>
            <a:endParaRPr dirty="0"/>
          </a:p>
        </p:txBody>
      </p:sp>
      <p:pic>
        <p:nvPicPr>
          <p:cNvPr id="338" name="Shape 338" descr="Logo"/>
          <p:cNvPicPr preferRelativeResize="0"/>
          <p:nvPr/>
        </p:nvPicPr>
        <p:blipFill rotWithShape="1">
          <a:blip r:embed="rId5">
            <a:alphaModFix/>
          </a:blip>
          <a:srcRect/>
          <a:stretch/>
        </p:blipFill>
        <p:spPr>
          <a:xfrm>
            <a:off x="6735147" y="484325"/>
            <a:ext cx="1888800" cy="2599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subTitle" idx="1"/>
          </p:nvPr>
        </p:nvSpPr>
        <p:spPr>
          <a:xfrm>
            <a:off x="1371600" y="2227375"/>
            <a:ext cx="6400800" cy="4009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		 	 	 		</a:t>
            </a:r>
          </a:p>
          <a:p>
            <a:pPr marL="0" marR="0" lvl="0" indent="0" algn="l"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			 		</a:t>
            </a:r>
          </a:p>
          <a:p>
            <a:pPr marL="0" marR="0" lvl="0" indent="0" algn="ctr" rtl="0">
              <a:lnSpc>
                <a:spcPct val="100000"/>
              </a:lnSpc>
              <a:spcBef>
                <a:spcPts val="0"/>
              </a:spcBef>
              <a:spcAft>
                <a:spcPts val="0"/>
              </a:spcAft>
              <a:buClr>
                <a:schemeClr val="hlink"/>
              </a:buClr>
              <a:buSzPct val="25000"/>
              <a:buFont typeface="Noto Sans Symbols"/>
              <a:buNone/>
            </a:pPr>
            <a:endParaRPr sz="3200" b="0" i="0" u="none" strike="noStrike" cap="none" dirty="0">
              <a:solidFill>
                <a:schemeClr val="lt1"/>
              </a:solidFill>
              <a:sym typeface="Tahoma"/>
            </a:endParaRPr>
          </a:p>
        </p:txBody>
      </p:sp>
      <p:sp>
        <p:nvSpPr>
          <p:cNvPr id="114" name="Shape 114"/>
          <p:cNvSpPr txBox="1">
            <a:spLocks noGrp="1"/>
          </p:cNvSpPr>
          <p:nvPr>
            <p:ph type="ctrTitle"/>
          </p:nvPr>
        </p:nvSpPr>
        <p:spPr>
          <a:xfrm>
            <a:off x="685800" y="187575"/>
            <a:ext cx="7772400" cy="1430100"/>
          </a:xfrm>
          <a:prstGeom prst="rect">
            <a:avLst/>
          </a:prstGeom>
          <a:noFill/>
          <a:ln>
            <a:noFill/>
          </a:ln>
        </p:spPr>
        <p:txBody>
          <a:bodyPr lIns="91425" tIns="91425" rIns="91425" bIns="91425" anchor="b" anchorCtr="1">
            <a:noAutofit/>
          </a:bodyPr>
          <a:lstStyle/>
          <a:p>
            <a:pPr marL="0" marR="0" lvl="0" indent="0" algn="ctr" rtl="0">
              <a:lnSpc>
                <a:spcPct val="100000"/>
              </a:lnSpc>
              <a:spcBef>
                <a:spcPts val="0"/>
              </a:spcBef>
              <a:spcAft>
                <a:spcPts val="0"/>
              </a:spcAft>
              <a:buClr>
                <a:schemeClr val="lt2"/>
              </a:buClr>
              <a:buSzPct val="25000"/>
              <a:buFont typeface="Tahoma"/>
              <a:buNone/>
            </a:pPr>
            <a:endParaRPr sz="5400" b="0" i="0" u="none" strike="noStrike" cap="none" dirty="0">
              <a:solidFill>
                <a:schemeClr val="lt2"/>
              </a:solidFill>
              <a:sym typeface="Tahoma"/>
            </a:endParaRPr>
          </a:p>
        </p:txBody>
      </p:sp>
      <p:pic>
        <p:nvPicPr>
          <p:cNvPr id="115" name="Shape 115"/>
          <p:cNvPicPr preferRelativeResize="0"/>
          <p:nvPr/>
        </p:nvPicPr>
        <p:blipFill rotWithShape="1">
          <a:blip r:embed="rId3">
            <a:alphaModFix/>
          </a:blip>
          <a:srcRect/>
          <a:stretch/>
        </p:blipFill>
        <p:spPr>
          <a:xfrm>
            <a:off x="1801274" y="187575"/>
            <a:ext cx="5784999" cy="64711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CC66"/>
              </a:buClr>
              <a:buSzPct val="25000"/>
              <a:buFont typeface="Tahoma"/>
              <a:buNone/>
            </a:pPr>
            <a:r>
              <a:rPr lang="en-US" sz="4400" b="1" i="0" u="none" strike="noStrike" cap="none" dirty="0">
                <a:solidFill>
                  <a:srgbClr val="FFCC66"/>
                </a:solidFill>
                <a:sym typeface="Tahoma"/>
              </a:rPr>
              <a:t>Defensible Space</a:t>
            </a:r>
          </a:p>
        </p:txBody>
      </p:sp>
      <p:sp>
        <p:nvSpPr>
          <p:cNvPr id="122" name="Shape 122"/>
          <p:cNvSpPr txBox="1">
            <a:spLocks noGrp="1"/>
          </p:cNvSpPr>
          <p:nvPr>
            <p:ph type="body" idx="1"/>
          </p:nvPr>
        </p:nvSpPr>
        <p:spPr>
          <a:xfrm>
            <a:off x="499100" y="1265025"/>
            <a:ext cx="37338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80000"/>
              <a:buFont typeface="Noto Sans Symbols"/>
              <a:buChar char="■"/>
            </a:pPr>
            <a:r>
              <a:rPr lang="en-US" sz="2800" b="0" i="0" u="none" strike="noStrike" cap="none" dirty="0">
                <a:solidFill>
                  <a:schemeClr val="lt1"/>
                </a:solidFill>
                <a:sym typeface="Tahoma"/>
              </a:rPr>
              <a:t>Creates a safer area for firefighters to protect a home</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900" b="0" i="0" u="none" strike="noStrike" cap="none" dirty="0">
              <a:solidFill>
                <a:schemeClr val="lt1"/>
              </a:solidFill>
              <a:sym typeface="Tahoma"/>
            </a:endParaRPr>
          </a:p>
          <a:p>
            <a:pPr marL="342900" marR="0" lvl="0" indent="-342900" algn="l" rtl="0">
              <a:lnSpc>
                <a:spcPct val="100000"/>
              </a:lnSpc>
              <a:spcBef>
                <a:spcPts val="560"/>
              </a:spcBef>
              <a:spcAft>
                <a:spcPts val="0"/>
              </a:spcAft>
              <a:buClr>
                <a:schemeClr val="accent1"/>
              </a:buClr>
              <a:buSzPct val="80000"/>
              <a:buFont typeface="Noto Sans Symbols"/>
              <a:buChar char="■"/>
            </a:pPr>
            <a:r>
              <a:rPr lang="en-US" sz="2800" b="0" i="0" u="none" strike="noStrike" cap="none" dirty="0">
                <a:solidFill>
                  <a:schemeClr val="lt1"/>
                </a:solidFill>
                <a:sym typeface="Tahoma"/>
              </a:rPr>
              <a:t>Reduces fuels and opportunity for fire to reach structure</a:t>
            </a:r>
          </a:p>
          <a:p>
            <a:pPr marL="342900" marR="0" lvl="0" indent="-342900" algn="l" rtl="0">
              <a:lnSpc>
                <a:spcPct val="100000"/>
              </a:lnSpc>
              <a:spcBef>
                <a:spcPts val="560"/>
              </a:spcBef>
              <a:spcAft>
                <a:spcPts val="0"/>
              </a:spcAft>
              <a:buClr>
                <a:schemeClr val="accent1"/>
              </a:buClr>
              <a:buSzPct val="80000"/>
              <a:buFont typeface="Noto Sans Symbols"/>
              <a:buChar char="■"/>
            </a:pPr>
            <a:endParaRPr lang="en-US" sz="900" b="0" i="0" u="none" strike="noStrike" cap="none" dirty="0">
              <a:solidFill>
                <a:schemeClr val="lt1"/>
              </a:solidFill>
              <a:sym typeface="Tahoma"/>
            </a:endParaRPr>
          </a:p>
          <a:p>
            <a:pPr marL="342900" marR="0" lvl="0" indent="-342900" algn="l" rtl="0">
              <a:lnSpc>
                <a:spcPct val="100000"/>
              </a:lnSpc>
              <a:spcBef>
                <a:spcPts val="560"/>
              </a:spcBef>
              <a:spcAft>
                <a:spcPts val="0"/>
              </a:spcAft>
              <a:buClr>
                <a:schemeClr val="accent1"/>
              </a:buClr>
              <a:buSzPct val="80000"/>
              <a:buFont typeface="Noto Sans Symbols"/>
              <a:buChar char="■"/>
            </a:pPr>
            <a:r>
              <a:rPr lang="en-US" sz="2800" b="0" i="0" u="none" strike="noStrike" cap="none" dirty="0">
                <a:solidFill>
                  <a:schemeClr val="lt1"/>
                </a:solidFill>
                <a:sym typeface="Tahoma"/>
              </a:rPr>
              <a:t>Protects homes</a:t>
            </a:r>
          </a:p>
          <a:p>
            <a:pPr marL="342900" marR="0" lvl="0" indent="-342900" algn="l" rtl="0">
              <a:lnSpc>
                <a:spcPct val="100000"/>
              </a:lnSpc>
              <a:spcBef>
                <a:spcPts val="560"/>
              </a:spcBef>
              <a:spcAft>
                <a:spcPts val="0"/>
              </a:spcAft>
              <a:buClr>
                <a:schemeClr val="accent1"/>
              </a:buClr>
              <a:buSzPct val="80000"/>
              <a:buFont typeface="Noto Sans Symbols"/>
              <a:buChar char="■"/>
            </a:pPr>
            <a:endParaRPr lang="en-US" sz="900" b="0" i="0" u="none" strike="noStrike" cap="none" dirty="0">
              <a:solidFill>
                <a:schemeClr val="lt1"/>
              </a:solidFill>
              <a:sym typeface="Tahoma"/>
            </a:endParaRPr>
          </a:p>
          <a:p>
            <a:pPr marL="342900" marR="0" lvl="0" indent="-342900" algn="l" rtl="0">
              <a:lnSpc>
                <a:spcPct val="100000"/>
              </a:lnSpc>
              <a:spcBef>
                <a:spcPts val="560"/>
              </a:spcBef>
              <a:spcAft>
                <a:spcPts val="0"/>
              </a:spcAft>
              <a:buClr>
                <a:schemeClr val="accent1"/>
              </a:buClr>
              <a:buSzPct val="80000"/>
              <a:buFont typeface="Noto Sans Symbols"/>
              <a:buChar char="■"/>
            </a:pPr>
            <a:r>
              <a:rPr lang="en-US" sz="2800" b="0" i="0" u="none" strike="noStrike" cap="none" dirty="0">
                <a:solidFill>
                  <a:schemeClr val="lt1"/>
                </a:solidFill>
                <a:sym typeface="Tahoma"/>
              </a:rPr>
              <a:t>Helps keep forests healthy</a:t>
            </a:r>
          </a:p>
        </p:txBody>
      </p:sp>
      <p:pic>
        <p:nvPicPr>
          <p:cNvPr id="123" name="Shape 123" descr="defensible_space_1sm"/>
          <p:cNvPicPr preferRelativeResize="0"/>
          <p:nvPr/>
        </p:nvPicPr>
        <p:blipFill rotWithShape="1">
          <a:blip r:embed="rId3">
            <a:alphaModFix/>
          </a:blip>
          <a:srcRect/>
          <a:stretch/>
        </p:blipFill>
        <p:spPr>
          <a:xfrm>
            <a:off x="4191000" y="1752600"/>
            <a:ext cx="4724400" cy="3014663"/>
          </a:xfrm>
          <a:prstGeom prst="rect">
            <a:avLst/>
          </a:prstGeom>
          <a:noFill/>
          <a:ln>
            <a:noFill/>
          </a:ln>
        </p:spPr>
      </p:pic>
      <p:sp>
        <p:nvSpPr>
          <p:cNvPr id="124" name="Shape 124"/>
          <p:cNvSpPr/>
          <p:nvPr/>
        </p:nvSpPr>
        <p:spPr>
          <a:xfrm>
            <a:off x="6019800" y="4800600"/>
            <a:ext cx="2921000" cy="2444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ahoma"/>
              <a:buNone/>
            </a:pPr>
            <a:r>
              <a:rPr lang="en-US" sz="1000" b="0" i="0" u="none" strike="noStrike" cap="none" dirty="0">
                <a:solidFill>
                  <a:schemeClr val="lt1"/>
                </a:solidFill>
                <a:latin typeface="Calibri" panose="020F0502020204030204" pitchFamily="34" charset="0"/>
                <a:ea typeface="Tahoma"/>
                <a:cs typeface="Tahoma"/>
                <a:sym typeface="Tahoma"/>
              </a:rPr>
              <a:t>www.calmast.org/sbc/html/defensible_space.asp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CC66"/>
              </a:buClr>
              <a:buSzPct val="25000"/>
              <a:buFont typeface="Tahoma"/>
              <a:buNone/>
            </a:pPr>
            <a:r>
              <a:rPr lang="en-US" b="1" dirty="0">
                <a:solidFill>
                  <a:srgbClr val="FFCC66"/>
                </a:solidFill>
              </a:rPr>
              <a:t>Ember resistance</a:t>
            </a:r>
          </a:p>
        </p:txBody>
      </p:sp>
      <p:sp>
        <p:nvSpPr>
          <p:cNvPr id="131" name="Shape 131"/>
          <p:cNvSpPr txBox="1">
            <a:spLocks noGrp="1"/>
          </p:cNvSpPr>
          <p:nvPr>
            <p:ph type="body" idx="1"/>
          </p:nvPr>
        </p:nvSpPr>
        <p:spPr>
          <a:xfrm>
            <a:off x="499100" y="1265025"/>
            <a:ext cx="3733800" cy="4495800"/>
          </a:xfrm>
          <a:prstGeom prst="rect">
            <a:avLst/>
          </a:prstGeom>
          <a:noFill/>
          <a:ln>
            <a:noFill/>
          </a:ln>
        </p:spPr>
        <p:txBody>
          <a:bodyPr lIns="91425" tIns="45700" rIns="91425" bIns="45700" anchor="t" anchorCtr="0">
            <a:noAutofit/>
          </a:bodyPr>
          <a:lstStyle/>
          <a:p>
            <a:pPr marL="342900" marR="0" lvl="0" indent="-378460" algn="l" rtl="0">
              <a:lnSpc>
                <a:spcPct val="100000"/>
              </a:lnSpc>
              <a:spcBef>
                <a:spcPts val="560"/>
              </a:spcBef>
              <a:spcAft>
                <a:spcPts val="0"/>
              </a:spcAft>
              <a:buClr>
                <a:schemeClr val="accent1"/>
              </a:buClr>
              <a:buSzPct val="100000"/>
              <a:buFont typeface="Noto Sans Symbols"/>
              <a:buChar char="■"/>
            </a:pPr>
            <a:r>
              <a:rPr lang="en-US" sz="2800" dirty="0"/>
              <a:t>5' non-combustible ember resistant zone around the house</a:t>
            </a:r>
          </a:p>
          <a:p>
            <a:pPr marL="0" marR="0" lvl="0" indent="0" algn="l" rtl="0">
              <a:lnSpc>
                <a:spcPct val="100000"/>
              </a:lnSpc>
              <a:spcBef>
                <a:spcPts val="560"/>
              </a:spcBef>
              <a:spcAft>
                <a:spcPts val="0"/>
              </a:spcAft>
              <a:buNone/>
            </a:pPr>
            <a:endParaRPr sz="2800" dirty="0"/>
          </a:p>
          <a:p>
            <a:pPr marL="342900" marR="0" lvl="0" indent="-378460" algn="l" rtl="0">
              <a:lnSpc>
                <a:spcPct val="100000"/>
              </a:lnSpc>
              <a:spcBef>
                <a:spcPts val="560"/>
              </a:spcBef>
              <a:spcAft>
                <a:spcPts val="0"/>
              </a:spcAft>
              <a:buClr>
                <a:schemeClr val="accent1"/>
              </a:buClr>
              <a:buSzPct val="100000"/>
              <a:buFont typeface="Noto Sans Symbols"/>
              <a:buChar char="■"/>
            </a:pPr>
            <a:r>
              <a:rPr lang="en-US" sz="2800" dirty="0"/>
              <a:t>1/8" mesh Vent Screens</a:t>
            </a:r>
          </a:p>
          <a:p>
            <a:pPr marL="342900" marR="0" lvl="0" indent="-378460" algn="l" rtl="0">
              <a:lnSpc>
                <a:spcPct val="100000"/>
              </a:lnSpc>
              <a:spcBef>
                <a:spcPts val="560"/>
              </a:spcBef>
              <a:spcAft>
                <a:spcPts val="0"/>
              </a:spcAft>
              <a:buClr>
                <a:schemeClr val="accent1"/>
              </a:buClr>
              <a:buSzPct val="100000"/>
              <a:buFont typeface="Noto Sans Symbols"/>
              <a:buChar char="■"/>
            </a:pPr>
            <a:endParaRPr lang="en-US" sz="2800" dirty="0"/>
          </a:p>
          <a:p>
            <a:pPr marL="342900" marR="0" lvl="0" indent="-378460" algn="l" rtl="0">
              <a:lnSpc>
                <a:spcPct val="100000"/>
              </a:lnSpc>
              <a:spcBef>
                <a:spcPts val="560"/>
              </a:spcBef>
              <a:spcAft>
                <a:spcPts val="0"/>
              </a:spcAft>
              <a:buClr>
                <a:schemeClr val="accent1"/>
              </a:buClr>
              <a:buSzPct val="100000"/>
              <a:buFont typeface="Noto Sans Symbols"/>
              <a:buChar char="■"/>
            </a:pPr>
            <a:r>
              <a:rPr lang="en-US" sz="2800" dirty="0"/>
              <a:t>Non-combustible window shades and curtains</a:t>
            </a:r>
          </a:p>
          <a:p>
            <a:pPr marL="342900" marR="0" lvl="0" indent="-342900" algn="l" rtl="0">
              <a:lnSpc>
                <a:spcPct val="100000"/>
              </a:lnSpc>
              <a:spcBef>
                <a:spcPts val="560"/>
              </a:spcBef>
              <a:spcAft>
                <a:spcPts val="0"/>
              </a:spcAft>
              <a:buClr>
                <a:schemeClr val="accent1"/>
              </a:buClr>
              <a:buSzPct val="25000"/>
              <a:buFont typeface="Noto Sans Symbols"/>
              <a:buNone/>
            </a:pPr>
            <a:endParaRPr sz="2800" b="0" i="0" u="none" strike="noStrike" cap="none" dirty="0">
              <a:solidFill>
                <a:schemeClr val="lt1"/>
              </a:solidFill>
              <a:sym typeface="Tahoma"/>
            </a:endParaRPr>
          </a:p>
        </p:txBody>
      </p:sp>
      <p:pic>
        <p:nvPicPr>
          <p:cNvPr id="132" name="Shape 132" descr="defensible_space_1sm"/>
          <p:cNvPicPr preferRelativeResize="0"/>
          <p:nvPr/>
        </p:nvPicPr>
        <p:blipFill rotWithShape="1">
          <a:blip r:embed="rId3">
            <a:alphaModFix/>
          </a:blip>
          <a:srcRect/>
          <a:stretch/>
        </p:blipFill>
        <p:spPr>
          <a:xfrm>
            <a:off x="4191000" y="1752600"/>
            <a:ext cx="4724400" cy="3014700"/>
          </a:xfrm>
          <a:prstGeom prst="rect">
            <a:avLst/>
          </a:prstGeom>
          <a:noFill/>
          <a:ln>
            <a:noFill/>
          </a:ln>
        </p:spPr>
      </p:pic>
      <p:sp>
        <p:nvSpPr>
          <p:cNvPr id="133" name="Shape 133"/>
          <p:cNvSpPr/>
          <p:nvPr/>
        </p:nvSpPr>
        <p:spPr>
          <a:xfrm>
            <a:off x="6019800" y="4800600"/>
            <a:ext cx="2921100" cy="24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ahoma"/>
              <a:buNone/>
            </a:pPr>
            <a:r>
              <a:rPr lang="en-US" sz="1000" b="0" i="0" u="none" strike="noStrike" cap="none" dirty="0">
                <a:solidFill>
                  <a:schemeClr val="lt1"/>
                </a:solidFill>
                <a:latin typeface="Calibri" panose="020F0502020204030204" pitchFamily="34" charset="0"/>
                <a:ea typeface="Tahoma"/>
                <a:cs typeface="Tahoma"/>
                <a:sym typeface="Tahoma"/>
              </a:rPr>
              <a:t>www.calmast.org/sbc/html/defensible_space.asp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a:picLocks noGrp="1"/>
          </p:cNvPicPr>
          <p:nvPr>
            <p:ph type="pic" idx="2"/>
          </p:nvPr>
        </p:nvPicPr>
        <p:blipFill rotWithShape="1">
          <a:blip r:embed="rId3">
            <a:alphaModFix/>
          </a:blip>
          <a:srcRect t="8780" r="37514" b="174"/>
          <a:stretch/>
        </p:blipFill>
        <p:spPr>
          <a:xfrm>
            <a:off x="2483892" y="474260"/>
            <a:ext cx="6417900" cy="5848200"/>
          </a:xfrm>
          <a:prstGeom prst="rect">
            <a:avLst/>
          </a:prstGeom>
          <a:noFill/>
          <a:ln>
            <a:noFill/>
          </a:ln>
        </p:spPr>
      </p:pic>
      <p:sp>
        <p:nvSpPr>
          <p:cNvPr id="139" name="Shape 139"/>
          <p:cNvSpPr txBox="1">
            <a:spLocks noGrp="1"/>
          </p:cNvSpPr>
          <p:nvPr>
            <p:ph type="title"/>
          </p:nvPr>
        </p:nvSpPr>
        <p:spPr>
          <a:xfrm>
            <a:off x="289042" y="1346012"/>
            <a:ext cx="2194800" cy="3185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ahoma"/>
              <a:buNone/>
            </a:pPr>
            <a:r>
              <a:rPr lang="en-US" sz="2800" b="0" i="0" u="none" strike="noStrike" cap="none" dirty="0">
                <a:solidFill>
                  <a:schemeClr val="lt1"/>
                </a:solidFill>
                <a:sym typeface="Tahoma"/>
              </a:rPr>
              <a:t>Many communities in Santa Clara County have high fire risk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sz="3200" b="0" i="0" u="none" strike="noStrike" cap="none" dirty="0">
                <a:solidFill>
                  <a:schemeClr val="lt1"/>
                </a:solidFill>
                <a:sym typeface="Tahoma"/>
              </a:rPr>
              <a:t>“ Ready, </a:t>
            </a:r>
            <a:r>
              <a:rPr lang="en-US" sz="4800" b="1" i="1" u="none" strike="noStrike" cap="none" dirty="0">
                <a:solidFill>
                  <a:schemeClr val="lt1"/>
                </a:solidFill>
                <a:sym typeface="Tahoma"/>
              </a:rPr>
              <a:t>Set </a:t>
            </a:r>
            <a:r>
              <a:rPr lang="en-US" sz="3200" b="0" i="0" u="none" strike="noStrike" cap="none" dirty="0">
                <a:solidFill>
                  <a:schemeClr val="lt1"/>
                </a:solidFill>
                <a:sym typeface="Tahoma"/>
              </a:rPr>
              <a:t>”</a:t>
            </a:r>
          </a:p>
        </p:txBody>
      </p:sp>
      <p:sp>
        <p:nvSpPr>
          <p:cNvPr id="145" name="Shape 145"/>
          <p:cNvSpPr txBox="1">
            <a:spLocks noGrp="1"/>
          </p:cNvSpPr>
          <p:nvPr>
            <p:ph type="ctrTitle"/>
          </p:nvPr>
        </p:nvSpPr>
        <p:spPr>
          <a:xfrm>
            <a:off x="685800" y="1768475"/>
            <a:ext cx="7772400" cy="1736699"/>
          </a:xfrm>
          <a:prstGeom prst="rect">
            <a:avLst/>
          </a:prstGeom>
          <a:noFill/>
          <a:ln>
            <a:noFill/>
          </a:ln>
        </p:spPr>
        <p:txBody>
          <a:bodyPr lIns="91425" tIns="91425" rIns="91425" bIns="91425" anchor="b" anchorCtr="1">
            <a:noAutofit/>
          </a:bodyPr>
          <a:lstStyle/>
          <a:p>
            <a:pPr marL="0" marR="0" lvl="0" indent="0" algn="ctr" rtl="0">
              <a:lnSpc>
                <a:spcPct val="100000"/>
              </a:lnSpc>
              <a:spcBef>
                <a:spcPts val="0"/>
              </a:spcBef>
              <a:spcAft>
                <a:spcPts val="0"/>
              </a:spcAft>
              <a:buClr>
                <a:schemeClr val="lt2"/>
              </a:buClr>
              <a:buSzPct val="25000"/>
              <a:buFont typeface="Tahoma"/>
              <a:buNone/>
            </a:pPr>
            <a:r>
              <a:rPr lang="en-US" sz="5400" b="0" i="0" u="none" strike="noStrike" cap="none" dirty="0">
                <a:solidFill>
                  <a:schemeClr val="lt2"/>
                </a:solidFill>
                <a:sym typeface="Tahoma"/>
              </a:rPr>
              <a:t>Wildfire Action Plan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dirty="0">
                <a:solidFill>
                  <a:schemeClr val="lt2"/>
                </a:solidFill>
                <a:sym typeface="Tahoma"/>
              </a:rPr>
              <a:t>Be Prepared</a:t>
            </a:r>
          </a:p>
        </p:txBody>
      </p:sp>
      <p:sp>
        <p:nvSpPr>
          <p:cNvPr id="151" name="Shape 151"/>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hlink"/>
              </a:buClr>
              <a:buSzPct val="100000"/>
              <a:buFont typeface="Noto Sans Symbols"/>
              <a:buChar char="■"/>
            </a:pPr>
            <a:r>
              <a:rPr lang="en-US" sz="3200" b="0" i="0" u="none" strike="noStrike" cap="none" dirty="0">
                <a:solidFill>
                  <a:schemeClr val="lt1"/>
                </a:solidFill>
                <a:sym typeface="Tahoma"/>
              </a:rPr>
              <a:t>Have fire extinguishers - maintain </a:t>
            </a:r>
          </a:p>
          <a:p>
            <a:pPr marL="0" marR="0" lvl="0" indent="0" algn="l" rtl="0">
              <a:lnSpc>
                <a:spcPct val="100000"/>
              </a:lnSpc>
              <a:spcBef>
                <a:spcPts val="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Know how to shut off gas</a:t>
            </a:r>
            <a:r>
              <a:rPr lang="en-US" dirty="0"/>
              <a:t> </a:t>
            </a:r>
            <a:r>
              <a:rPr lang="en-US" sz="3200" b="0" i="0" u="none" strike="noStrike" cap="none" dirty="0">
                <a:solidFill>
                  <a:schemeClr val="lt1"/>
                </a:solidFill>
                <a:sym typeface="Tahoma"/>
              </a:rPr>
              <a:t>- </a:t>
            </a:r>
            <a:r>
              <a:rPr lang="en-US" dirty="0"/>
              <a:t>label that valve, keep wrench at valve if needed</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Maintain emergency contact list</a:t>
            </a:r>
          </a:p>
          <a:p>
            <a:pPr marL="0" marR="0" lvl="0" indent="0" algn="l" rtl="0">
              <a:lnSpc>
                <a:spcPct val="100000"/>
              </a:lnSpc>
              <a:spcBef>
                <a:spcPts val="640"/>
              </a:spcBef>
              <a:spcAft>
                <a:spcPts val="0"/>
              </a:spcAft>
              <a:buNone/>
            </a:pPr>
            <a:endParaRPr dirty="0"/>
          </a:p>
          <a:p>
            <a:pPr marL="342900" marR="0" lvl="0" indent="-190500" algn="l" rtl="0">
              <a:lnSpc>
                <a:spcPct val="100000"/>
              </a:lnSpc>
              <a:spcBef>
                <a:spcPts val="640"/>
              </a:spcBef>
              <a:spcAft>
                <a:spcPts val="0"/>
              </a:spcAft>
              <a:buClr>
                <a:schemeClr val="hlink"/>
              </a:buClr>
              <a:buSzPct val="100000"/>
              <a:buFont typeface="Noto Sans Symbols"/>
              <a:buChar char="■"/>
            </a:pPr>
            <a:r>
              <a:rPr lang="en-US" sz="3200" b="0" i="0" u="none" strike="noStrike" cap="none" dirty="0">
                <a:solidFill>
                  <a:schemeClr val="lt1"/>
                </a:solidFill>
                <a:sym typeface="Tahoma"/>
              </a:rPr>
              <a:t>Have a portable radio and extra batteries</a:t>
            </a: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a:p>
            <a:pPr marL="342900" marR="0" lvl="0" indent="-190500" algn="l" rtl="0">
              <a:lnSpc>
                <a:spcPct val="100000"/>
              </a:lnSpc>
              <a:spcBef>
                <a:spcPts val="640"/>
              </a:spcBef>
              <a:spcAft>
                <a:spcPts val="0"/>
              </a:spcAft>
              <a:buClr>
                <a:schemeClr val="hlink"/>
              </a:buClr>
              <a:buSzPct val="100000"/>
              <a:buFont typeface="Noto Sans Symbols"/>
              <a:buNone/>
            </a:pPr>
            <a:endParaRPr sz="3200" b="0" i="0" u="none" strike="noStrike" cap="none" dirty="0">
              <a:solidFill>
                <a:schemeClr val="lt1"/>
              </a:solidFill>
              <a:sym typeface="Tahoma"/>
            </a:endParaRPr>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1271</Words>
  <Application>Microsoft Office PowerPoint</Application>
  <PresentationFormat>On-screen Show (4:3)</PresentationFormat>
  <Paragraphs>268</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Noto Sans Symbols</vt:lpstr>
      <vt:lpstr>Calibri</vt:lpstr>
      <vt:lpstr>Arial</vt:lpstr>
      <vt:lpstr>Tahoma</vt:lpstr>
      <vt:lpstr>Slit</vt:lpstr>
      <vt:lpstr>Santa Clara County  FireSafe Council </vt:lpstr>
      <vt:lpstr>Today’s Goals</vt:lpstr>
      <vt:lpstr>Defensible Space</vt:lpstr>
      <vt:lpstr>PowerPoint Presentation</vt:lpstr>
      <vt:lpstr>Defensible Space</vt:lpstr>
      <vt:lpstr>Ember resistance</vt:lpstr>
      <vt:lpstr>Many communities in Santa Clara County have high fire risk</vt:lpstr>
      <vt:lpstr>Wildfire Action Plan</vt:lpstr>
      <vt:lpstr>Be Prepared</vt:lpstr>
      <vt:lpstr>Be Prepared</vt:lpstr>
      <vt:lpstr>Create your Evacuation Plan</vt:lpstr>
      <vt:lpstr>Create your Evacuation Plan</vt:lpstr>
      <vt:lpstr>Family Communication Plan</vt:lpstr>
      <vt:lpstr>Family Communication Plan</vt:lpstr>
      <vt:lpstr>Fill out your family plan worksheet</vt:lpstr>
      <vt:lpstr>Evacuation Routes</vt:lpstr>
      <vt:lpstr>Neighborhood Evacuation Routes</vt:lpstr>
      <vt:lpstr>Get to know your Neighbors!</vt:lpstr>
      <vt:lpstr>Assemble your Go Bag</vt:lpstr>
      <vt:lpstr>Assemble your Go Bag</vt:lpstr>
      <vt:lpstr>Assemble your Grab List</vt:lpstr>
      <vt:lpstr>First Aid Kit</vt:lpstr>
      <vt:lpstr>Wildfire is Coming</vt:lpstr>
      <vt:lpstr>Pre-Evacuation steps – if time allows – Grab List</vt:lpstr>
      <vt:lpstr>Pre-Evacuation steps – if time allows – Outside</vt:lpstr>
      <vt:lpstr>Pre-Evacuation steps – if time allows – Outside</vt:lpstr>
      <vt:lpstr>Pre-Evacuation steps – if time allows – Outside</vt:lpstr>
      <vt:lpstr>Pre-Evacuation steps – if time allows – Outside</vt:lpstr>
      <vt:lpstr>Pre-Evacuation steps – if time allows – Indoors</vt:lpstr>
      <vt:lpstr>When it is time to leave</vt:lpstr>
      <vt:lpstr>How to pack your car</vt:lpstr>
      <vt:lpstr>LEAVE</vt:lpstr>
      <vt:lpstr>Don't stay - the grim truth</vt:lpstr>
      <vt:lpstr>Don't stay - the grim truth</vt:lpstr>
      <vt:lpstr>Questions?</vt:lpstr>
      <vt:lpstr>What to do after this workshop</vt:lpstr>
      <vt:lpstr>Thank you from your Santa Clara County FireSafe Council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 Clara County  FireSafe Council</dc:title>
  <dc:creator>Gretchen</dc:creator>
  <cp:lastModifiedBy>Loretta Gunner</cp:lastModifiedBy>
  <cp:revision>4</cp:revision>
  <dcterms:modified xsi:type="dcterms:W3CDTF">2016-09-26T03:40:14Z</dcterms:modified>
</cp:coreProperties>
</file>